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49" r:id="rId2"/>
  </p:sldMasterIdLst>
  <p:notesMasterIdLst>
    <p:notesMasterId r:id="rId15"/>
  </p:notesMasterIdLst>
  <p:sldIdLst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3" d="100"/>
          <a:sy n="113" d="100"/>
        </p:scale>
        <p:origin x="34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3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" y="1"/>
            <a:ext cx="3076575" cy="51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92" tIns="45745" rIns="91492" bIns="45745" numCol="1" anchor="t" anchorCtr="0" compatLnSpc="1">
            <a:prstTxWarp prst="textNoShape">
              <a:avLst/>
            </a:prstTxWarp>
          </a:bodyPr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1048654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9" y="1"/>
            <a:ext cx="3076575" cy="51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92" tIns="45745" rIns="91492" bIns="45745" numCol="1" anchor="t" anchorCtr="0" compatLnSpc="1">
            <a:prstTxWarp prst="textNoShape">
              <a:avLst/>
            </a:prstTxWarp>
          </a:bodyPr>
          <a:lstStyle>
            <a:lvl1pPr algn="r">
              <a:defRPr sz="1100"/>
            </a:lvl1pPr>
          </a:lstStyle>
          <a:p>
            <a:endParaRPr lang="en-US"/>
          </a:p>
        </p:txBody>
      </p:sp>
      <p:sp>
        <p:nvSpPr>
          <p:cNvPr id="1048655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0600" y="766763"/>
            <a:ext cx="5118100" cy="3838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048656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4" y="4862514"/>
            <a:ext cx="5680075" cy="4605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92" tIns="45745" rIns="91492" bIns="4574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657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2" y="9720264"/>
            <a:ext cx="3076575" cy="512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92" tIns="45745" rIns="91492" bIns="45745" numCol="1" anchor="b" anchorCtr="0" compatLnSpc="1">
            <a:prstTxWarp prst="textNoShape">
              <a:avLst/>
            </a:prstTxWarp>
          </a:bodyPr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1048658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9" y="9720264"/>
            <a:ext cx="3076575" cy="512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92" tIns="45745" rIns="91492" bIns="45745" numCol="1" anchor="b" anchorCtr="0" compatLnSpc="1">
            <a:prstTxWarp prst="textNoShape">
              <a:avLst/>
            </a:prstTxWarp>
          </a:bodyPr>
          <a:lstStyle>
            <a:lvl1pPr algn="r">
              <a:defRPr sz="1100"/>
            </a:lvl1pPr>
          </a:lstStyle>
          <a:p>
            <a:fld id="{A9A0EA98-5831-4853-B862-C702E6EB345C}" type="slidenum">
              <a:rPr lang="en-US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3A1uf1Q" TargetMode="External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2" name="Google Shape;9;p2"/>
          <p:cNvPicPr>
            <a:picLocks/>
          </p:cNvPicPr>
          <p:nvPr/>
        </p:nvPicPr>
        <p:blipFill>
          <a:blip r:embed="rId2"/>
          <a:srcRect l="3724"/>
          <a:stretch>
            <a:fillRect/>
          </a:stretch>
        </p:blipFill>
        <p:spPr>
          <a:xfrm>
            <a:off x="0" y="0"/>
            <a:ext cx="9143640" cy="5143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048576" name="PlaceHolder 1"/>
          <p:cNvSpPr>
            <a:spLocks noGrp="1"/>
          </p:cNvSpPr>
          <p:nvPr>
            <p:ph type="title"/>
          </p:nvPr>
        </p:nvSpPr>
        <p:spPr>
          <a:xfrm>
            <a:off x="511920" y="490680"/>
            <a:ext cx="5024520" cy="17593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fr-FR" sz="4800" b="0" u="none" strike="noStrike">
                <a:solidFill>
                  <a:schemeClr val="dk1"/>
                </a:solidFill>
                <a:effectLst/>
                <a:latin typeface="Arial"/>
              </a:rPr>
              <a:t>Click to edit the title text format</a:t>
            </a:r>
          </a:p>
        </p:txBody>
      </p:sp>
      <p:sp>
        <p:nvSpPr>
          <p:cNvPr id="1048577" name="PlaceHolder 2"/>
          <p:cNvSpPr>
            <a:spLocks noGrp="1"/>
          </p:cNvSpPr>
          <p:nvPr>
            <p:ph type="body"/>
          </p:nvPr>
        </p:nvSpPr>
        <p:spPr>
          <a:xfrm>
            <a:off x="5585760" y="691200"/>
            <a:ext cx="3469320" cy="44521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 fontScale="88889" lnSpcReduction="9999"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800" b="0" u="none" strike="noStrike">
                <a:solidFill>
                  <a:srgbClr val="000000"/>
                </a:solidFill>
                <a:effectLst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800" b="0" u="none" strike="noStrike">
                <a:solidFill>
                  <a:srgbClr val="000000"/>
                </a:solidFill>
                <a:effectLst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latin typeface="Arial"/>
              </a:rPr>
              <a:t>Seventh Outline Level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_1_1_1_1_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74" name="Google Shape;92;p19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 rot="10800000" flipH="1">
            <a:off x="0" y="192240"/>
            <a:ext cx="9143640" cy="49510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048637" name="PlaceHolder 1"/>
          <p:cNvSpPr>
            <a:spLocks noGrp="1"/>
          </p:cNvSpPr>
          <p:nvPr>
            <p:ph type="title"/>
          </p:nvPr>
        </p:nvSpPr>
        <p:spPr>
          <a:xfrm>
            <a:off x="413280" y="309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000" b="0" u="none" strike="noStrike">
                <a:solidFill>
                  <a:schemeClr val="dk1"/>
                </a:solidFill>
                <a:effectLst/>
                <a:latin typeface="Arial"/>
              </a:rPr>
              <a:t>Click to edit the title text format</a:t>
            </a:r>
          </a:p>
        </p:txBody>
      </p:sp>
      <p:sp>
        <p:nvSpPr>
          <p:cNvPr id="1048638" name="PlaceHolder 2"/>
          <p:cNvSpPr>
            <a:spLocks noGrp="1"/>
          </p:cNvSpPr>
          <p:nvPr>
            <p:ph type="title"/>
          </p:nvPr>
        </p:nvSpPr>
        <p:spPr>
          <a:xfrm>
            <a:off x="5316480" y="3476520"/>
            <a:ext cx="794520" cy="3103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lnSpc>
                <a:spcPct val="100000"/>
              </a:lnSpc>
              <a:buNone/>
            </a:pPr>
            <a:r>
              <a:rPr lang="fr-FR" sz="2000" b="0" u="none" strike="noStrike">
                <a:solidFill>
                  <a:schemeClr val="lt2"/>
                </a:solidFill>
                <a:effectLst/>
                <a:latin typeface="Goldman"/>
                <a:ea typeface="Goldman"/>
              </a:rPr>
              <a:t>xx%</a:t>
            </a:r>
            <a:endParaRPr lang="fr-FR" sz="2000" b="0" u="none" strike="noStrike">
              <a:solidFill>
                <a:schemeClr val="dk1"/>
              </a:solidFill>
              <a:effectLst/>
              <a:latin typeface="Arial"/>
            </a:endParaRPr>
          </a:p>
        </p:txBody>
      </p:sp>
      <p:sp>
        <p:nvSpPr>
          <p:cNvPr id="1048639" name="PlaceHolder 3"/>
          <p:cNvSpPr>
            <a:spLocks noGrp="1"/>
          </p:cNvSpPr>
          <p:nvPr>
            <p:ph type="title"/>
          </p:nvPr>
        </p:nvSpPr>
        <p:spPr>
          <a:xfrm>
            <a:off x="5316480" y="1667880"/>
            <a:ext cx="794520" cy="3103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lnSpc>
                <a:spcPct val="100000"/>
              </a:lnSpc>
              <a:buNone/>
            </a:pPr>
            <a:r>
              <a:rPr lang="fr-FR" sz="2000" b="0" u="none" strike="noStrike">
                <a:solidFill>
                  <a:schemeClr val="lt2"/>
                </a:solidFill>
                <a:effectLst/>
                <a:latin typeface="Goldman"/>
                <a:ea typeface="Goldman"/>
              </a:rPr>
              <a:t>xx%</a:t>
            </a:r>
            <a:endParaRPr lang="fr-FR" sz="2000" b="0" u="none" strike="noStrike">
              <a:solidFill>
                <a:schemeClr val="dk1"/>
              </a:solidFill>
              <a:effectLst/>
              <a:latin typeface="Arial"/>
            </a:endParaRPr>
          </a:p>
        </p:txBody>
      </p:sp>
      <p:sp>
        <p:nvSpPr>
          <p:cNvPr id="1048640" name="PlaceHolder 4"/>
          <p:cNvSpPr>
            <a:spLocks noGrp="1"/>
          </p:cNvSpPr>
          <p:nvPr>
            <p:ph type="title"/>
          </p:nvPr>
        </p:nvSpPr>
        <p:spPr>
          <a:xfrm>
            <a:off x="2865240" y="1668240"/>
            <a:ext cx="792720" cy="3103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lnSpc>
                <a:spcPct val="100000"/>
              </a:lnSpc>
              <a:buNone/>
            </a:pPr>
            <a:r>
              <a:rPr lang="fr-FR" sz="2000" b="0" u="none" strike="noStrike">
                <a:solidFill>
                  <a:schemeClr val="lt2"/>
                </a:solidFill>
                <a:effectLst/>
                <a:latin typeface="Goldman"/>
                <a:ea typeface="Goldman"/>
              </a:rPr>
              <a:t>xx%</a:t>
            </a:r>
            <a:endParaRPr lang="fr-FR" sz="2000" b="0" u="none" strike="noStrike">
              <a:solidFill>
                <a:schemeClr val="dk1"/>
              </a:solidFill>
              <a:effectLst/>
              <a:latin typeface="Arial"/>
            </a:endParaRPr>
          </a:p>
        </p:txBody>
      </p:sp>
      <p:sp>
        <p:nvSpPr>
          <p:cNvPr id="1048641" name="PlaceHolder 5"/>
          <p:cNvSpPr>
            <a:spLocks noGrp="1"/>
          </p:cNvSpPr>
          <p:nvPr>
            <p:ph type="title"/>
          </p:nvPr>
        </p:nvSpPr>
        <p:spPr>
          <a:xfrm>
            <a:off x="2864520" y="3476520"/>
            <a:ext cx="794520" cy="3103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lnSpc>
                <a:spcPct val="100000"/>
              </a:lnSpc>
              <a:buNone/>
            </a:pPr>
            <a:r>
              <a:rPr lang="fr-FR" sz="2000" b="0" u="none" strike="noStrike">
                <a:solidFill>
                  <a:schemeClr val="lt2"/>
                </a:solidFill>
                <a:effectLst/>
                <a:latin typeface="Goldman"/>
                <a:ea typeface="Goldman"/>
              </a:rPr>
              <a:t>xx%</a:t>
            </a:r>
            <a:endParaRPr lang="fr-FR" sz="2000" b="0" u="none" strike="noStrike">
              <a:solidFill>
                <a:schemeClr val="dk1"/>
              </a:solidFill>
              <a:effectLst/>
              <a:latin typeface="Arial"/>
            </a:endParaRPr>
          </a:p>
        </p:txBody>
      </p:sp>
      <p:sp>
        <p:nvSpPr>
          <p:cNvPr id="1048642" name="PlaceHolder 6"/>
          <p:cNvSpPr>
            <a:spLocks noGrp="1"/>
          </p:cNvSpPr>
          <p:nvPr>
            <p:ph type="title"/>
          </p:nvPr>
        </p:nvSpPr>
        <p:spPr>
          <a:xfrm>
            <a:off x="412200" y="1667880"/>
            <a:ext cx="794520" cy="3103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lnSpc>
                <a:spcPct val="100000"/>
              </a:lnSpc>
              <a:buNone/>
            </a:pPr>
            <a:r>
              <a:rPr lang="fr-FR" sz="2000" b="0" u="none" strike="noStrike">
                <a:solidFill>
                  <a:schemeClr val="lt2"/>
                </a:solidFill>
                <a:effectLst/>
                <a:latin typeface="Goldman"/>
                <a:ea typeface="Goldman"/>
              </a:rPr>
              <a:t>xx%</a:t>
            </a:r>
            <a:endParaRPr lang="fr-FR" sz="2000" b="0" u="none" strike="noStrike">
              <a:solidFill>
                <a:schemeClr val="dk1"/>
              </a:solidFill>
              <a:effectLst/>
              <a:latin typeface="Arial"/>
            </a:endParaRPr>
          </a:p>
        </p:txBody>
      </p:sp>
      <p:sp>
        <p:nvSpPr>
          <p:cNvPr id="1048643" name="PlaceHolder 7"/>
          <p:cNvSpPr>
            <a:spLocks noGrp="1"/>
          </p:cNvSpPr>
          <p:nvPr>
            <p:ph type="title"/>
          </p:nvPr>
        </p:nvSpPr>
        <p:spPr>
          <a:xfrm>
            <a:off x="412200" y="3476520"/>
            <a:ext cx="794520" cy="3103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lnSpc>
                <a:spcPct val="100000"/>
              </a:lnSpc>
              <a:buNone/>
            </a:pPr>
            <a:r>
              <a:rPr lang="fr-FR" sz="2000" b="0" u="none" strike="noStrike">
                <a:solidFill>
                  <a:schemeClr val="lt2"/>
                </a:solidFill>
                <a:effectLst/>
                <a:latin typeface="Goldman"/>
                <a:ea typeface="Goldman"/>
              </a:rPr>
              <a:t>xx%</a:t>
            </a:r>
            <a:endParaRPr lang="fr-FR" sz="2000" b="0" u="none" strike="noStrike">
              <a:solidFill>
                <a:schemeClr val="dk1"/>
              </a:solidFill>
              <a:effectLst/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_1_1_1_1_1_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0" name="PlaceHolder 1"/>
          <p:cNvSpPr>
            <a:spLocks noGrp="1"/>
          </p:cNvSpPr>
          <p:nvPr>
            <p:ph type="title"/>
          </p:nvPr>
        </p:nvSpPr>
        <p:spPr>
          <a:xfrm>
            <a:off x="565560" y="510480"/>
            <a:ext cx="4192920" cy="7545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lnSpc>
                <a:spcPct val="100000"/>
              </a:lnSpc>
              <a:buNone/>
            </a:pPr>
            <a:r>
              <a:rPr lang="fr-FR" sz="4500" b="0" u="none" strike="noStrike">
                <a:solidFill>
                  <a:schemeClr val="lt2"/>
                </a:solidFill>
                <a:effectLst/>
                <a:latin typeface="Goldman"/>
                <a:ea typeface="Goldman"/>
              </a:rPr>
              <a:t>xx%</a:t>
            </a:r>
            <a:endParaRPr lang="fr-FR" sz="4500" b="0" u="none" strike="noStrike">
              <a:solidFill>
                <a:schemeClr val="dk1"/>
              </a:solidFill>
              <a:effectLst/>
              <a:latin typeface="Arial"/>
            </a:endParaRPr>
          </a:p>
        </p:txBody>
      </p:sp>
      <p:sp>
        <p:nvSpPr>
          <p:cNvPr id="1048621" name="PlaceHolder 2"/>
          <p:cNvSpPr>
            <a:spLocks noGrp="1"/>
          </p:cNvSpPr>
          <p:nvPr>
            <p:ph type="title"/>
          </p:nvPr>
        </p:nvSpPr>
        <p:spPr>
          <a:xfrm>
            <a:off x="565560" y="1970280"/>
            <a:ext cx="4192920" cy="7545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lnSpc>
                <a:spcPct val="100000"/>
              </a:lnSpc>
              <a:buNone/>
            </a:pPr>
            <a:r>
              <a:rPr lang="fr-FR" sz="4500" b="0" u="none" strike="noStrike">
                <a:solidFill>
                  <a:schemeClr val="lt2"/>
                </a:solidFill>
                <a:effectLst/>
                <a:latin typeface="Goldman"/>
                <a:ea typeface="Goldman"/>
              </a:rPr>
              <a:t>xx%</a:t>
            </a:r>
            <a:endParaRPr lang="fr-FR" sz="4500" b="0" u="none" strike="noStrike">
              <a:solidFill>
                <a:schemeClr val="dk1"/>
              </a:solidFill>
              <a:effectLst/>
              <a:latin typeface="Arial"/>
            </a:endParaRPr>
          </a:p>
        </p:txBody>
      </p:sp>
      <p:pic>
        <p:nvPicPr>
          <p:cNvPr id="2097169" name="Google Shape;111;p20"/>
          <p:cNvPicPr>
            <a:picLocks/>
          </p:cNvPicPr>
          <p:nvPr/>
        </p:nvPicPr>
        <p:blipFill>
          <a:blip r:embed="rId2"/>
          <a:srcRect l="659" r="5106" b="5177"/>
          <a:stretch>
            <a:fillRect/>
          </a:stretch>
        </p:blipFill>
        <p:spPr>
          <a:xfrm rot="10800000">
            <a:off x="56880" y="0"/>
            <a:ext cx="9087120" cy="51433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097170" name="Google Shape;112;p20"/>
          <p:cNvPicPr>
            <a:picLocks/>
          </p:cNvPicPr>
          <p:nvPr/>
        </p:nvPicPr>
        <p:blipFill>
          <a:blip r:embed="rId3"/>
          <a:srcRect l="73197" t="14242" b="33519"/>
          <a:stretch>
            <a:fillRect/>
          </a:stretch>
        </p:blipFill>
        <p:spPr>
          <a:xfrm rot="10800000">
            <a:off x="360" y="2557440"/>
            <a:ext cx="2449440" cy="25858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048622" name="PlaceHolder 3"/>
          <p:cNvSpPr>
            <a:spLocks noGrp="1"/>
          </p:cNvSpPr>
          <p:nvPr>
            <p:ph type="body"/>
          </p:nvPr>
        </p:nvSpPr>
        <p:spPr>
          <a:xfrm>
            <a:off x="4836600" y="1193400"/>
            <a:ext cx="4307040" cy="39499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800" b="0" u="none" strike="noStrike">
                <a:solidFill>
                  <a:srgbClr val="000000"/>
                </a:solidFill>
                <a:effectLst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800" b="0" u="none" strike="noStrike">
                <a:solidFill>
                  <a:srgbClr val="000000"/>
                </a:solidFill>
                <a:effectLst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latin typeface="Arial"/>
              </a:rPr>
              <a:t>Seventh Outline Level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ECTION_HEAD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7" name="Google Shape;14;p3"/>
          <p:cNvPicPr>
            <a:picLocks/>
          </p:cNvPicPr>
          <p:nvPr/>
        </p:nvPicPr>
        <p:blipFill>
          <a:blip r:embed="rId2"/>
          <a:srcRect l="3735"/>
          <a:stretch>
            <a:fillRect/>
          </a:stretch>
        </p:blipFill>
        <p:spPr>
          <a:xfrm>
            <a:off x="0" y="0"/>
            <a:ext cx="9143640" cy="5143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048588" name="PlaceHolder 1"/>
          <p:cNvSpPr>
            <a:spLocks noGrp="1"/>
          </p:cNvSpPr>
          <p:nvPr>
            <p:ph type="title"/>
          </p:nvPr>
        </p:nvSpPr>
        <p:spPr>
          <a:xfrm>
            <a:off x="370080" y="2355480"/>
            <a:ext cx="4792680" cy="15811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fr-FR" sz="4600" b="0" u="none" strike="noStrike">
                <a:solidFill>
                  <a:schemeClr val="dk1"/>
                </a:solidFill>
                <a:effectLst/>
                <a:latin typeface="Arial"/>
              </a:rPr>
              <a:t>Click to edit the title text format</a:t>
            </a:r>
          </a:p>
        </p:txBody>
      </p:sp>
      <p:sp>
        <p:nvSpPr>
          <p:cNvPr id="1048589" name="PlaceHolder 2"/>
          <p:cNvSpPr>
            <a:spLocks noGrp="1"/>
          </p:cNvSpPr>
          <p:nvPr>
            <p:ph type="title"/>
          </p:nvPr>
        </p:nvSpPr>
        <p:spPr>
          <a:xfrm>
            <a:off x="6351120" y="152640"/>
            <a:ext cx="1267920" cy="12693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 algn="ctr">
              <a:lnSpc>
                <a:spcPct val="100000"/>
              </a:lnSpc>
              <a:buNone/>
            </a:pPr>
            <a:r>
              <a:rPr lang="fr-FR" sz="6000" b="0" u="none" strike="noStrike">
                <a:solidFill>
                  <a:schemeClr val="dk1"/>
                </a:solidFill>
                <a:effectLst/>
                <a:latin typeface="Goldman"/>
                <a:ea typeface="Goldman"/>
              </a:rPr>
              <a:t>xx%</a:t>
            </a:r>
            <a:endParaRPr lang="fr-FR" sz="6000" b="0" u="none" strike="noStrike">
              <a:solidFill>
                <a:schemeClr val="dk1"/>
              </a:solidFill>
              <a:effectLst/>
              <a:latin typeface="Arial"/>
            </a:endParaRPr>
          </a:p>
        </p:txBody>
      </p:sp>
      <p:sp>
        <p:nvSpPr>
          <p:cNvPr id="1048590" name="PlaceHolder 3"/>
          <p:cNvSpPr>
            <a:spLocks noGrp="1"/>
          </p:cNvSpPr>
          <p:nvPr>
            <p:ph type="body"/>
          </p:nvPr>
        </p:nvSpPr>
        <p:spPr>
          <a:xfrm>
            <a:off x="5195520" y="1507320"/>
            <a:ext cx="3948480" cy="29732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800" b="0" u="none" strike="noStrike">
                <a:solidFill>
                  <a:srgbClr val="000000"/>
                </a:solidFill>
                <a:effectLst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800" b="0" u="none" strike="noStrike">
                <a:solidFill>
                  <a:srgbClr val="000000"/>
                </a:solidFill>
                <a:effectLst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latin typeface="Arial"/>
              </a:rPr>
              <a:t>Seventh Outline Level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_3_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8" name="Google Shape;115;p21"/>
          <p:cNvPicPr>
            <a:picLocks/>
          </p:cNvPicPr>
          <p:nvPr/>
        </p:nvPicPr>
        <p:blipFill>
          <a:blip r:embed="rId2"/>
          <a:srcRect l="-8567" r="12300"/>
          <a:stretch>
            <a:fillRect/>
          </a:stretch>
        </p:blipFill>
        <p:spPr>
          <a:xfrm rot="10800000">
            <a:off x="360" y="0"/>
            <a:ext cx="9143640" cy="5143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048618" name="PlaceHolder 1"/>
          <p:cNvSpPr>
            <a:spLocks noGrp="1"/>
          </p:cNvSpPr>
          <p:nvPr>
            <p:ph type="title"/>
          </p:nvPr>
        </p:nvSpPr>
        <p:spPr>
          <a:xfrm>
            <a:off x="565560" y="504720"/>
            <a:ext cx="5089680" cy="1058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fr-FR" sz="5400" b="0" u="none" strike="noStrike">
                <a:solidFill>
                  <a:schemeClr val="dk1"/>
                </a:solidFill>
                <a:effectLst/>
                <a:latin typeface="Arial"/>
              </a:rPr>
              <a:t>Click to edit the title text format</a:t>
            </a:r>
          </a:p>
        </p:txBody>
      </p:sp>
      <p:sp>
        <p:nvSpPr>
          <p:cNvPr id="1048619" name="Google Shape;118;p21"/>
          <p:cNvSpPr/>
          <p:nvPr/>
        </p:nvSpPr>
        <p:spPr>
          <a:xfrm>
            <a:off x="5766840" y="3377160"/>
            <a:ext cx="2976840" cy="555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rgbClr val="000000"/>
          </a:fontRef>
        </p:style>
        <p:txBody>
          <a:bodyPr tIns="91440" bIns="91440" anchor="t">
            <a:noAutofit/>
          </a:bodyPr>
          <a:lstStyle/>
          <a:p>
            <a:pPr algn="r" defTabSz="914400">
              <a:lnSpc>
                <a:spcPct val="100000"/>
              </a:lnSpc>
              <a:tabLst>
                <a:tab pos="0" algn="l"/>
              </a:tabLst>
            </a:pPr>
            <a:r>
              <a:rPr lang="en" sz="1000" b="1" u="none" strike="noStrike">
                <a:solidFill>
                  <a:schemeClr val="dk1"/>
                </a:solidFill>
                <a:effectLst/>
                <a:latin typeface="Open Sans"/>
                <a:ea typeface="Open Sans"/>
              </a:rPr>
              <a:t>CREDITS:</a:t>
            </a:r>
            <a:r>
              <a:rPr lang="en" sz="1000" b="0" u="none" strike="noStrike">
                <a:solidFill>
                  <a:schemeClr val="dk1"/>
                </a:solidFill>
                <a:effectLst/>
                <a:latin typeface="Open Sans"/>
                <a:ea typeface="Open Sans"/>
              </a:rPr>
              <a:t> This presentation template was created by </a:t>
            </a:r>
            <a:r>
              <a:rPr lang="en" sz="1000" b="1" u="sng" strike="noStrike">
                <a:solidFill>
                  <a:schemeClr val="dk1"/>
                </a:solidFill>
                <a:effectLst/>
                <a:latin typeface="Open Sans"/>
                <a:ea typeface="Open Sans"/>
                <a:hlinkClick r:id="rId3"/>
              </a:rPr>
              <a:t>Slidesgo</a:t>
            </a:r>
            <a:r>
              <a:rPr lang="en" sz="1000" b="0" u="none" strike="noStrike">
                <a:solidFill>
                  <a:schemeClr val="dk1"/>
                </a:solidFill>
                <a:effectLst/>
                <a:latin typeface="Open Sans"/>
                <a:ea typeface="Open Sans"/>
              </a:rPr>
              <a:t>, and includes icons, infographics &amp; images by </a:t>
            </a:r>
            <a:r>
              <a:rPr lang="en" sz="1000" b="1" u="sng" strike="noStrike">
                <a:solidFill>
                  <a:schemeClr val="dk1"/>
                </a:solidFill>
                <a:effectLst/>
                <a:latin typeface="Open Sans"/>
                <a:ea typeface="Open Sans"/>
                <a:hlinkClick r:id="rId4"/>
              </a:rPr>
              <a:t>Freepik</a:t>
            </a:r>
            <a:r>
              <a:rPr lang="en" sz="1000" b="0" u="none" strike="noStrike">
                <a:solidFill>
                  <a:schemeClr val="dk1"/>
                </a:solidFill>
                <a:effectLst/>
                <a:latin typeface="Open Sans"/>
                <a:ea typeface="Open Sans"/>
              </a:rPr>
              <a:t> </a:t>
            </a:r>
            <a:endParaRPr lang="en-US" sz="1000" b="0" u="none" strike="noStrike">
              <a:solidFill>
                <a:srgbClr val="FFFFFF"/>
              </a:solidFill>
              <a:effectLst/>
              <a:latin typeface="OpenSymbol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_1_1_1_1_1_1_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_1_1_1_1_1_1_1_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_AND_BODY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77" name="Google Shape;20;p4"/>
          <p:cNvPicPr>
            <a:picLocks/>
          </p:cNvPicPr>
          <p:nvPr/>
        </p:nvPicPr>
        <p:blipFill>
          <a:blip r:embed="rId2"/>
          <a:srcRect t="-7978" b="7978"/>
          <a:stretch>
            <a:fillRect/>
          </a:stretch>
        </p:blipFill>
        <p:spPr>
          <a:xfrm rot="10800000" flipH="1">
            <a:off x="0" y="0"/>
            <a:ext cx="9143640" cy="5143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048651" name="PlaceHolder 1"/>
          <p:cNvSpPr>
            <a:spLocks noGrp="1"/>
          </p:cNvSpPr>
          <p:nvPr>
            <p:ph type="title"/>
          </p:nvPr>
        </p:nvSpPr>
        <p:spPr>
          <a:xfrm>
            <a:off x="413280" y="309960"/>
            <a:ext cx="812484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2600" b="0" u="none" strike="noStrike">
                <a:solidFill>
                  <a:schemeClr val="dk1"/>
                </a:solidFill>
                <a:effectLst/>
                <a:latin typeface="Arial"/>
              </a:rPr>
              <a:t>Click to edit the title text format</a:t>
            </a:r>
          </a:p>
        </p:txBody>
      </p:sp>
      <p:sp>
        <p:nvSpPr>
          <p:cNvPr id="1048652" name="PlaceHolder 2"/>
          <p:cNvSpPr>
            <a:spLocks noGrp="1"/>
          </p:cNvSpPr>
          <p:nvPr>
            <p:ph type="body"/>
          </p:nvPr>
        </p:nvSpPr>
        <p:spPr>
          <a:xfrm>
            <a:off x="413280" y="1089000"/>
            <a:ext cx="8124840" cy="34304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200" b="0" u="none" strike="noStrike">
                <a:solidFill>
                  <a:srgbClr val="000000"/>
                </a:solidFill>
                <a:effectLst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200" b="0" u="none" strike="noStrike">
                <a:solidFill>
                  <a:srgbClr val="000000"/>
                </a:solidFill>
                <a:effectLst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200" b="0" u="none" strike="noStrike">
                <a:solidFill>
                  <a:srgbClr val="000000"/>
                </a:solidFill>
                <a:effectLst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200" b="0" u="none" strike="noStrike">
                <a:solidFill>
                  <a:srgbClr val="000000"/>
                </a:solidFill>
                <a:effectLst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200" b="0" u="none" strike="noStrike">
                <a:solidFill>
                  <a:srgbClr val="000000"/>
                </a:solidFill>
                <a:effectLst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200" b="0" u="none" strike="noStrike">
                <a:solidFill>
                  <a:srgbClr val="000000"/>
                </a:solidFill>
                <a:effectLst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200" b="0" u="none" strike="noStrike">
                <a:solidFill>
                  <a:srgbClr val="000000"/>
                </a:solidFill>
                <a:effectLst/>
                <a:latin typeface="Arial"/>
              </a:rPr>
              <a:t>Seventh Outline Level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_AND_TWO_COLUMNS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Google Shape;24;p5"/>
          <p:cNvGrpSpPr/>
          <p:nvPr/>
        </p:nvGrpSpPr>
        <p:grpSpPr>
          <a:xfrm>
            <a:off x="0" y="0"/>
            <a:ext cx="9143640" cy="5143680"/>
            <a:chOff x="0" y="0"/>
            <a:chExt cx="9143640" cy="5143680"/>
          </a:xfrm>
        </p:grpSpPr>
        <p:pic>
          <p:nvPicPr>
            <p:cNvPr id="2097172" name="Google Shape;25;p5"/>
            <p:cNvPicPr>
              <a:picLocks/>
            </p:cNvPicPr>
            <p:nvPr/>
          </p:nvPicPr>
          <p:blipFill>
            <a:blip r:embed="rId2"/>
            <a:srcRect l="734" t="14280" r="5031" b="-9100"/>
            <a:stretch>
              <a:fillRect/>
            </a:stretch>
          </p:blipFill>
          <p:spPr>
            <a:xfrm rot="10800000" flipH="1">
              <a:off x="0" y="0"/>
              <a:ext cx="9087120" cy="514332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2097173" name="Google Shape;26;p5"/>
            <p:cNvPicPr>
              <a:picLocks/>
            </p:cNvPicPr>
            <p:nvPr/>
          </p:nvPicPr>
          <p:blipFill>
            <a:blip r:embed="rId3"/>
            <a:srcRect l="72344" t="21048" r="853" b="26716"/>
            <a:stretch>
              <a:fillRect/>
            </a:stretch>
          </p:blipFill>
          <p:spPr>
            <a:xfrm>
              <a:off x="6694200" y="0"/>
              <a:ext cx="2449440" cy="2585880"/>
            </a:xfrm>
            <a:prstGeom prst="rect">
              <a:avLst/>
            </a:prstGeom>
            <a:noFill/>
            <a:ln w="0">
              <a:noFill/>
            </a:ln>
          </p:spPr>
        </p:pic>
      </p:grpSp>
      <p:sp>
        <p:nvSpPr>
          <p:cNvPr id="1048633" name="PlaceHolder 1"/>
          <p:cNvSpPr>
            <a:spLocks noGrp="1"/>
          </p:cNvSpPr>
          <p:nvPr>
            <p:ph type="title"/>
          </p:nvPr>
        </p:nvSpPr>
        <p:spPr>
          <a:xfrm>
            <a:off x="413280" y="309960"/>
            <a:ext cx="868644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000" b="0" u="none" strike="noStrike">
                <a:solidFill>
                  <a:schemeClr val="dk1"/>
                </a:solidFill>
                <a:effectLst/>
                <a:latin typeface="Arial"/>
              </a:rPr>
              <a:t>Click to edit the title text format</a:t>
            </a:r>
          </a:p>
        </p:txBody>
      </p:sp>
      <p:sp>
        <p:nvSpPr>
          <p:cNvPr id="1048634" name="PlaceHolder 2"/>
          <p:cNvSpPr>
            <a:spLocks noGrp="1"/>
          </p:cNvSpPr>
          <p:nvPr>
            <p:ph type="body"/>
          </p:nvPr>
        </p:nvSpPr>
        <p:spPr>
          <a:xfrm>
            <a:off x="0" y="1831320"/>
            <a:ext cx="3782160" cy="24408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 fontScale="77778" lnSpcReduction="19999"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800" b="0" u="none" strike="noStrike">
                <a:solidFill>
                  <a:srgbClr val="000000"/>
                </a:solidFill>
                <a:effectLst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800" b="0" u="none" strike="noStrike">
                <a:solidFill>
                  <a:srgbClr val="000000"/>
                </a:solidFill>
                <a:effectLst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latin typeface="Arial"/>
              </a:rPr>
              <a:t>Seventh Outline Level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_ONLY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7" name="Google Shape;34;p6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3640" cy="49510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048617" name="PlaceHolder 1"/>
          <p:cNvSpPr>
            <a:spLocks noGrp="1"/>
          </p:cNvSpPr>
          <p:nvPr>
            <p:ph type="title"/>
          </p:nvPr>
        </p:nvSpPr>
        <p:spPr>
          <a:xfrm>
            <a:off x="413280" y="309960"/>
            <a:ext cx="833940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000" b="0" u="none" strike="noStrike">
                <a:solidFill>
                  <a:schemeClr val="dk1"/>
                </a:solidFill>
                <a:effectLst/>
                <a:latin typeface="Arial"/>
              </a:rPr>
              <a:t>Click to edit the title text format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ONE_COLUMN_TEXT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0" name="PlaceHolder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3998160" cy="1445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2600" b="0" u="none" strike="noStrike">
                <a:solidFill>
                  <a:schemeClr val="dk1"/>
                </a:solidFill>
                <a:effectLst/>
                <a:latin typeface="Arial"/>
              </a:rPr>
              <a:t>Click to edit the title text format</a:t>
            </a:r>
          </a:p>
        </p:txBody>
      </p:sp>
      <p:sp>
        <p:nvSpPr>
          <p:cNvPr id="1048631" name="PlaceHolder 2"/>
          <p:cNvSpPr>
            <a:spLocks noGrp="1"/>
          </p:cNvSpPr>
          <p:nvPr>
            <p:ph type="body"/>
          </p:nvPr>
        </p:nvSpPr>
        <p:spPr>
          <a:xfrm>
            <a:off x="1609560" y="2066040"/>
            <a:ext cx="3823920" cy="25322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400" b="0" u="none" strike="noStrike">
                <a:solidFill>
                  <a:srgbClr val="000000"/>
                </a:solidFill>
                <a:effectLst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400" b="0" u="none" strike="noStrike">
                <a:solidFill>
                  <a:srgbClr val="000000"/>
                </a:solidFill>
                <a:effectLst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latin typeface="Arial"/>
              </a:rPr>
              <a:t>Seventh Outline Level</a:t>
            </a:r>
          </a:p>
        </p:txBody>
      </p:sp>
      <p:sp>
        <p:nvSpPr>
          <p:cNvPr id="1048632" name="PlaceHolder 3"/>
          <p:cNvSpPr>
            <a:spLocks noGrp="1"/>
          </p:cNvSpPr>
          <p:nvPr>
            <p:ph type="body"/>
          </p:nvPr>
        </p:nvSpPr>
        <p:spPr>
          <a:xfrm>
            <a:off x="5715720" y="0"/>
            <a:ext cx="3427920" cy="5143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 fontScale="88889" lnSpcReduction="9999"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800" b="0" u="none" strike="noStrike">
                <a:solidFill>
                  <a:srgbClr val="000000"/>
                </a:solidFill>
                <a:effectLst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800" b="0" u="none" strike="noStrike">
                <a:solidFill>
                  <a:srgbClr val="000000"/>
                </a:solidFill>
                <a:effectLst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latin typeface="Arial"/>
              </a:rPr>
              <a:t>Seventh Outline Level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IG_NUMB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5" name="PlaceHolder 1"/>
          <p:cNvSpPr>
            <a:spLocks noGrp="1"/>
          </p:cNvSpPr>
          <p:nvPr>
            <p:ph type="title"/>
          </p:nvPr>
        </p:nvSpPr>
        <p:spPr>
          <a:xfrm>
            <a:off x="1284120" y="1953000"/>
            <a:ext cx="6575760" cy="7992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 algn="ctr">
              <a:lnSpc>
                <a:spcPct val="100000"/>
              </a:lnSpc>
              <a:buNone/>
            </a:pPr>
            <a:r>
              <a:rPr lang="fr-FR" sz="6000" b="0" u="none" strike="noStrike">
                <a:solidFill>
                  <a:schemeClr val="accent1"/>
                </a:solidFill>
                <a:effectLst/>
                <a:latin typeface="Goldman"/>
                <a:ea typeface="Goldman"/>
              </a:rPr>
              <a:t>xx%</a:t>
            </a:r>
            <a:endParaRPr lang="fr-FR" sz="6000" b="0" u="none" strike="noStrike">
              <a:solidFill>
                <a:schemeClr val="dk1"/>
              </a:solidFill>
              <a:effectLst/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MAIN_POINT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6" name="PlaceHolder 1"/>
          <p:cNvSpPr>
            <a:spLocks noGrp="1"/>
          </p:cNvSpPr>
          <p:nvPr>
            <p:ph type="title"/>
          </p:nvPr>
        </p:nvSpPr>
        <p:spPr>
          <a:xfrm>
            <a:off x="1388160" y="1307160"/>
            <a:ext cx="6367320" cy="25290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>
              <a:buNone/>
            </a:pPr>
            <a:r>
              <a:rPr lang="fr-FR" sz="6000" b="0" u="none" strike="noStrike">
                <a:solidFill>
                  <a:schemeClr val="dk1"/>
                </a:solidFill>
                <a:effectLst/>
                <a:latin typeface="Arial"/>
              </a:rPr>
              <a:t>Click to edit the title text format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ECTION_TITLE_AND_DESCRIPTION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3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2600" b="0" u="none" strike="noStrike">
                <a:solidFill>
                  <a:schemeClr val="dk1"/>
                </a:solidFill>
                <a:effectLst/>
                <a:latin typeface="Arial"/>
              </a:rPr>
              <a:t>Click to edit the title text format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APTION_ONLY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4" name="PlaceHolder 1"/>
          <p:cNvSpPr>
            <a:spLocks noGrp="1"/>
          </p:cNvSpPr>
          <p:nvPr>
            <p:ph type="body"/>
          </p:nvPr>
        </p:nvSpPr>
        <p:spPr>
          <a:xfrm>
            <a:off x="0" y="0"/>
            <a:ext cx="9143640" cy="5143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800" b="0" u="none" strike="noStrike">
                <a:solidFill>
                  <a:srgbClr val="000000"/>
                </a:solidFill>
                <a:effectLst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800" b="0" u="none" strike="noStrike">
                <a:solidFill>
                  <a:srgbClr val="000000"/>
                </a:solidFill>
                <a:effectLst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latin typeface="Arial"/>
              </a:rPr>
              <a:t>Seventh Outline Level</a:t>
            </a:r>
          </a:p>
        </p:txBody>
      </p:sp>
      <p:sp>
        <p:nvSpPr>
          <p:cNvPr id="1048625" name="PlaceHolder 2"/>
          <p:cNvSpPr>
            <a:spLocks noGrp="1"/>
          </p:cNvSpPr>
          <p:nvPr>
            <p:ph type="title"/>
          </p:nvPr>
        </p:nvSpPr>
        <p:spPr>
          <a:xfrm>
            <a:off x="228600" y="4666320"/>
            <a:ext cx="3355560" cy="248400"/>
          </a:xfrm>
          <a:prstGeom prst="rect">
            <a:avLst/>
          </a:prstGeom>
          <a:solidFill>
            <a:schemeClr val="dk1"/>
          </a:solidFill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>
              <a:buNone/>
            </a:pPr>
            <a:r>
              <a:rPr lang="fr-FR" sz="1200" b="0" u="none" strike="noStrike">
                <a:solidFill>
                  <a:schemeClr val="dk1"/>
                </a:solidFill>
                <a:effectLst/>
                <a:latin typeface="Arial"/>
              </a:rPr>
              <a:t>Click to edit the title text format</a:t>
            </a: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imple-light-2">
    <p:bg>
      <p:bgPr>
        <a:solidFill>
          <a:schemeClr val="dk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_2_1">
    <p:bg>
      <p:bgPr>
        <a:solidFill>
          <a:schemeClr val="dk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2" name="Google Shape;126;p26"/>
          <p:cNvSpPr/>
          <p:nvPr/>
        </p:nvSpPr>
        <p:spPr>
          <a:xfrm>
            <a:off x="0" y="-10440"/>
            <a:ext cx="9143640" cy="1180440"/>
          </a:xfrm>
          <a:prstGeom prst="rect">
            <a:avLst/>
          </a:prstGeom>
          <a:solidFill>
            <a:schemeClr val="accent2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rgbClr val="000000"/>
          </a:fontRef>
        </p:style>
        <p:txBody>
          <a:bodyPr tIns="91440" bIns="91440" anchor="ctr">
            <a:no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endParaRPr lang="en-US" sz="1800" b="0" u="none" strike="noStrike">
              <a:solidFill>
                <a:srgbClr val="000000"/>
              </a:solidFill>
              <a:effectLst/>
              <a:latin typeface="OpenSymbol"/>
            </a:endParaRPr>
          </a:p>
        </p:txBody>
      </p:sp>
      <p:sp>
        <p:nvSpPr>
          <p:cNvPr id="1048613" name="PlaceHolder 1"/>
          <p:cNvSpPr>
            <a:spLocks noGrp="1"/>
          </p:cNvSpPr>
          <p:nvPr>
            <p:ph type="title"/>
          </p:nvPr>
        </p:nvSpPr>
        <p:spPr>
          <a:xfrm>
            <a:off x="713160" y="539640"/>
            <a:ext cx="7717320" cy="4820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2200" b="0" u="none" strike="noStrike">
                <a:solidFill>
                  <a:schemeClr val="dk1"/>
                </a:solidFill>
                <a:effectLst/>
                <a:latin typeface="Arial"/>
              </a:rPr>
              <a:t>Click to edit the title text format</a:t>
            </a: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_2_1_1">
    <p:bg>
      <p:bgPr>
        <a:solidFill>
          <a:schemeClr val="dk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4" name="Google Shape;129;p27"/>
          <p:cNvSpPr/>
          <p:nvPr/>
        </p:nvSpPr>
        <p:spPr>
          <a:xfrm>
            <a:off x="0" y="-10440"/>
            <a:ext cx="9143640" cy="1180440"/>
          </a:xfrm>
          <a:prstGeom prst="rect">
            <a:avLst/>
          </a:prstGeom>
          <a:solidFill>
            <a:schemeClr val="accent2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rgbClr val="000000"/>
          </a:fontRef>
        </p:style>
        <p:txBody>
          <a:bodyPr tIns="91440" bIns="91440" anchor="ctr">
            <a:no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endParaRPr lang="en-US" sz="1800" b="0" u="none" strike="noStrike">
              <a:solidFill>
                <a:srgbClr val="000000"/>
              </a:solidFill>
              <a:effectLst/>
              <a:latin typeface="OpenSymbol"/>
            </a:endParaRPr>
          </a:p>
        </p:txBody>
      </p:sp>
      <p:sp>
        <p:nvSpPr>
          <p:cNvPr id="1048615" name="PlaceHolder 1"/>
          <p:cNvSpPr>
            <a:spLocks noGrp="1"/>
          </p:cNvSpPr>
          <p:nvPr>
            <p:ph type="title"/>
          </p:nvPr>
        </p:nvSpPr>
        <p:spPr>
          <a:xfrm>
            <a:off x="728640" y="539640"/>
            <a:ext cx="3347280" cy="4820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2200" b="0" u="none" strike="noStrike">
                <a:solidFill>
                  <a:schemeClr val="dk1"/>
                </a:solidFill>
                <a:effectLst/>
                <a:latin typeface="Arial"/>
              </a:rPr>
              <a:t>Click to edit the title text format</a:t>
            </a:r>
          </a:p>
        </p:txBody>
      </p:sp>
      <p:sp>
        <p:nvSpPr>
          <p:cNvPr id="1048616" name="PlaceHolder 2"/>
          <p:cNvSpPr>
            <a:spLocks noGrp="1"/>
          </p:cNvSpPr>
          <p:nvPr>
            <p:ph type="title"/>
          </p:nvPr>
        </p:nvSpPr>
        <p:spPr>
          <a:xfrm>
            <a:off x="4977720" y="539640"/>
            <a:ext cx="3458160" cy="4820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2200" b="0" u="none" strike="noStrike">
                <a:solidFill>
                  <a:schemeClr val="dk1"/>
                </a:solidFill>
                <a:effectLst/>
                <a:latin typeface="Arial"/>
              </a:rPr>
              <a:t>Click to edit the title text format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_1_1_1_1_2_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75" name="Google Shape;54;p13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00"/>
            <a:ext cx="9143640" cy="5143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048644" name="PlaceHolder 1"/>
          <p:cNvSpPr>
            <a:spLocks noGrp="1"/>
          </p:cNvSpPr>
          <p:nvPr>
            <p:ph type="title"/>
          </p:nvPr>
        </p:nvSpPr>
        <p:spPr>
          <a:xfrm>
            <a:off x="282240" y="3918240"/>
            <a:ext cx="865440" cy="3103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 algn="ctr">
              <a:lnSpc>
                <a:spcPct val="100000"/>
              </a:lnSpc>
              <a:buNone/>
            </a:pPr>
            <a:r>
              <a:rPr lang="fr-FR" sz="2400" b="0" u="none" strike="noStrike">
                <a:solidFill>
                  <a:schemeClr val="lt2"/>
                </a:solidFill>
                <a:effectLst/>
                <a:latin typeface="Goldman"/>
                <a:ea typeface="Goldman"/>
              </a:rPr>
              <a:t>xx%</a:t>
            </a:r>
            <a:endParaRPr lang="fr-FR" sz="2400" b="0" u="none" strike="noStrike">
              <a:solidFill>
                <a:schemeClr val="dk1"/>
              </a:solidFill>
              <a:effectLst/>
              <a:latin typeface="Arial"/>
            </a:endParaRPr>
          </a:p>
        </p:txBody>
      </p:sp>
      <p:sp>
        <p:nvSpPr>
          <p:cNvPr id="1048645" name="PlaceHolder 2"/>
          <p:cNvSpPr>
            <a:spLocks noGrp="1"/>
          </p:cNvSpPr>
          <p:nvPr>
            <p:ph type="title"/>
          </p:nvPr>
        </p:nvSpPr>
        <p:spPr>
          <a:xfrm>
            <a:off x="282240" y="2855520"/>
            <a:ext cx="865440" cy="3103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 algn="ctr">
              <a:lnSpc>
                <a:spcPct val="100000"/>
              </a:lnSpc>
              <a:buNone/>
            </a:pPr>
            <a:r>
              <a:rPr lang="fr-FR" sz="2400" b="0" u="none" strike="noStrike">
                <a:solidFill>
                  <a:schemeClr val="lt2"/>
                </a:solidFill>
                <a:effectLst/>
                <a:latin typeface="Goldman"/>
                <a:ea typeface="Goldman"/>
              </a:rPr>
              <a:t>xx%</a:t>
            </a:r>
            <a:endParaRPr lang="fr-FR" sz="2400" b="0" u="none" strike="noStrike">
              <a:solidFill>
                <a:schemeClr val="dk1"/>
              </a:solidFill>
              <a:effectLst/>
              <a:latin typeface="Arial"/>
            </a:endParaRPr>
          </a:p>
        </p:txBody>
      </p:sp>
      <p:sp>
        <p:nvSpPr>
          <p:cNvPr id="1048646" name="PlaceHolder 3"/>
          <p:cNvSpPr>
            <a:spLocks noGrp="1"/>
          </p:cNvSpPr>
          <p:nvPr>
            <p:ph type="title"/>
          </p:nvPr>
        </p:nvSpPr>
        <p:spPr>
          <a:xfrm>
            <a:off x="282960" y="2324160"/>
            <a:ext cx="864000" cy="3103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 algn="ctr">
              <a:lnSpc>
                <a:spcPct val="100000"/>
              </a:lnSpc>
              <a:buNone/>
            </a:pPr>
            <a:r>
              <a:rPr lang="fr-FR" sz="2400" b="0" u="none" strike="noStrike">
                <a:solidFill>
                  <a:schemeClr val="lt2"/>
                </a:solidFill>
                <a:effectLst/>
                <a:latin typeface="Goldman"/>
                <a:ea typeface="Goldman"/>
              </a:rPr>
              <a:t>xx%</a:t>
            </a:r>
            <a:endParaRPr lang="fr-FR" sz="2400" b="0" u="none" strike="noStrike">
              <a:solidFill>
                <a:schemeClr val="dk1"/>
              </a:solidFill>
              <a:effectLst/>
              <a:latin typeface="Arial"/>
            </a:endParaRPr>
          </a:p>
        </p:txBody>
      </p:sp>
      <p:sp>
        <p:nvSpPr>
          <p:cNvPr id="1048647" name="PlaceHolder 4"/>
          <p:cNvSpPr>
            <a:spLocks noGrp="1"/>
          </p:cNvSpPr>
          <p:nvPr>
            <p:ph type="title"/>
          </p:nvPr>
        </p:nvSpPr>
        <p:spPr>
          <a:xfrm>
            <a:off x="282240" y="3386880"/>
            <a:ext cx="865440" cy="3103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 algn="ctr">
              <a:lnSpc>
                <a:spcPct val="100000"/>
              </a:lnSpc>
              <a:buNone/>
            </a:pPr>
            <a:r>
              <a:rPr lang="fr-FR" sz="2400" b="0" u="none" strike="noStrike">
                <a:solidFill>
                  <a:schemeClr val="lt2"/>
                </a:solidFill>
                <a:effectLst/>
                <a:latin typeface="Goldman"/>
                <a:ea typeface="Goldman"/>
              </a:rPr>
              <a:t>xx%</a:t>
            </a:r>
            <a:endParaRPr lang="fr-FR" sz="2400" b="0" u="none" strike="noStrike">
              <a:solidFill>
                <a:schemeClr val="dk1"/>
              </a:solidFill>
              <a:effectLst/>
              <a:latin typeface="Arial"/>
            </a:endParaRPr>
          </a:p>
        </p:txBody>
      </p:sp>
      <p:sp>
        <p:nvSpPr>
          <p:cNvPr id="1048648" name="PlaceHolder 5"/>
          <p:cNvSpPr>
            <a:spLocks noGrp="1"/>
          </p:cNvSpPr>
          <p:nvPr>
            <p:ph type="title"/>
          </p:nvPr>
        </p:nvSpPr>
        <p:spPr>
          <a:xfrm>
            <a:off x="282240" y="4449960"/>
            <a:ext cx="865440" cy="3103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 algn="ctr">
              <a:lnSpc>
                <a:spcPct val="100000"/>
              </a:lnSpc>
              <a:buNone/>
            </a:pPr>
            <a:r>
              <a:rPr lang="fr-FR" sz="2400" b="0" u="none" strike="noStrike">
                <a:solidFill>
                  <a:schemeClr val="lt2"/>
                </a:solidFill>
                <a:effectLst/>
                <a:latin typeface="Goldman"/>
                <a:ea typeface="Goldman"/>
              </a:rPr>
              <a:t>xx%</a:t>
            </a:r>
            <a:endParaRPr lang="fr-FR" sz="2400" b="0" u="none" strike="noStrike">
              <a:solidFill>
                <a:schemeClr val="dk1"/>
              </a:solidFill>
              <a:effectLst/>
              <a:latin typeface="Arial"/>
            </a:endParaRPr>
          </a:p>
        </p:txBody>
      </p:sp>
      <p:sp>
        <p:nvSpPr>
          <p:cNvPr id="1048649" name="PlaceHolder 6"/>
          <p:cNvSpPr>
            <a:spLocks noGrp="1"/>
          </p:cNvSpPr>
          <p:nvPr>
            <p:ph type="title"/>
          </p:nvPr>
        </p:nvSpPr>
        <p:spPr>
          <a:xfrm>
            <a:off x="5221440" y="308520"/>
            <a:ext cx="3631320" cy="10004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000" b="0" u="none" strike="noStrike">
                <a:solidFill>
                  <a:schemeClr val="dk1"/>
                </a:solidFill>
                <a:effectLst/>
                <a:latin typeface="Arial"/>
              </a:rPr>
              <a:t>Click to edit the title text format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9" name="Google Shape;67;p14"/>
          <p:cNvPicPr>
            <a:picLocks/>
          </p:cNvPicPr>
          <p:nvPr/>
        </p:nvPicPr>
        <p:blipFill>
          <a:blip r:embed="rId2"/>
          <a:srcRect l="616"/>
          <a:stretch>
            <a:fillRect/>
          </a:stretch>
        </p:blipFill>
        <p:spPr>
          <a:xfrm>
            <a:off x="0" y="0"/>
            <a:ext cx="9087120" cy="5143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048594" name="PlaceHolder 1"/>
          <p:cNvSpPr>
            <a:spLocks noGrp="1"/>
          </p:cNvSpPr>
          <p:nvPr>
            <p:ph type="title"/>
          </p:nvPr>
        </p:nvSpPr>
        <p:spPr>
          <a:xfrm>
            <a:off x="1677600" y="485640"/>
            <a:ext cx="7175520" cy="1355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4000" b="0" u="none" strike="noStrike">
                <a:solidFill>
                  <a:schemeClr val="dk1"/>
                </a:solidFill>
                <a:effectLst/>
                <a:latin typeface="Arial"/>
              </a:rPr>
              <a:t>Click to edit the title text format</a:t>
            </a:r>
          </a:p>
        </p:txBody>
      </p:sp>
      <p:sp>
        <p:nvSpPr>
          <p:cNvPr id="104859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400" b="0" u="none" strike="noStrike">
                <a:solidFill>
                  <a:srgbClr val="000000"/>
                </a:solidFill>
                <a:effectLst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400" b="0" u="none" strike="noStrike">
                <a:solidFill>
                  <a:srgbClr val="000000"/>
                </a:solidFill>
                <a:effectLst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2000" b="0" u="none" strike="noStrike">
                <a:solidFill>
                  <a:srgbClr val="000000"/>
                </a:solidFill>
                <a:effectLst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2000" b="0" u="none" strike="noStrike">
                <a:solidFill>
                  <a:srgbClr val="000000"/>
                </a:solidFill>
                <a:effectLst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2000" b="0" u="none" strike="noStrike">
                <a:solidFill>
                  <a:srgbClr val="000000"/>
                </a:solidFill>
                <a:effectLst/>
                <a:latin typeface="Arial"/>
              </a:rPr>
              <a:t>Seventh Outline Level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ONE_COLUMN_TEXT_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5" name="Google Shape;71;p15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3640" cy="5143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048582" name="PlaceHolder 1"/>
          <p:cNvSpPr>
            <a:spLocks noGrp="1"/>
          </p:cNvSpPr>
          <p:nvPr>
            <p:ph type="body"/>
          </p:nvPr>
        </p:nvSpPr>
        <p:spPr>
          <a:xfrm>
            <a:off x="0" y="0"/>
            <a:ext cx="2969280" cy="5143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 fontScale="61111" lnSpcReduction="19999"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800" b="0" u="none" strike="noStrike">
                <a:solidFill>
                  <a:srgbClr val="000000"/>
                </a:solidFill>
                <a:effectLst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800" b="0" u="none" strike="noStrike">
                <a:solidFill>
                  <a:srgbClr val="000000"/>
                </a:solidFill>
                <a:effectLst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latin typeface="Arial"/>
              </a:rPr>
              <a:t>Seventh Outline Level</a:t>
            </a:r>
          </a:p>
        </p:txBody>
      </p:sp>
      <p:sp>
        <p:nvSpPr>
          <p:cNvPr id="1048583" name="PlaceHolder 2"/>
          <p:cNvSpPr>
            <a:spLocks noGrp="1"/>
          </p:cNvSpPr>
          <p:nvPr>
            <p:ph type="title"/>
          </p:nvPr>
        </p:nvSpPr>
        <p:spPr>
          <a:xfrm>
            <a:off x="3157560" y="304920"/>
            <a:ext cx="5918400" cy="1445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000" b="0" u="none" strike="noStrike">
                <a:solidFill>
                  <a:schemeClr val="dk1"/>
                </a:solidFill>
                <a:effectLst/>
                <a:latin typeface="Arial"/>
              </a:rPr>
              <a:t>Click to edit the title text format</a:t>
            </a:r>
          </a:p>
        </p:txBody>
      </p:sp>
      <p:sp>
        <p:nvSpPr>
          <p:cNvPr id="1048584" name="PlaceHolder 3"/>
          <p:cNvSpPr>
            <a:spLocks noGrp="1"/>
          </p:cNvSpPr>
          <p:nvPr>
            <p:ph type="body"/>
          </p:nvPr>
        </p:nvSpPr>
        <p:spPr>
          <a:xfrm>
            <a:off x="3505680" y="1961280"/>
            <a:ext cx="5349960" cy="28339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400" b="0" u="none" strike="noStrike">
                <a:solidFill>
                  <a:srgbClr val="000000"/>
                </a:solidFill>
                <a:effectLst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400" b="0" u="none" strike="noStrike">
                <a:solidFill>
                  <a:srgbClr val="000000"/>
                </a:solidFill>
                <a:effectLst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latin typeface="Arial"/>
              </a:rPr>
              <a:t>Seventh Outline Level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_ONLY_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0" name="PlaceHolder 1"/>
          <p:cNvSpPr>
            <a:spLocks noGrp="1"/>
          </p:cNvSpPr>
          <p:nvPr>
            <p:ph type="title"/>
          </p:nvPr>
        </p:nvSpPr>
        <p:spPr>
          <a:xfrm>
            <a:off x="413280" y="309960"/>
            <a:ext cx="831744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000" b="0" u="none" strike="noStrike">
                <a:solidFill>
                  <a:schemeClr val="dk1"/>
                </a:solidFill>
                <a:effectLst/>
                <a:latin typeface="Arial"/>
              </a:rPr>
              <a:t>Click to edit the title text format</a:t>
            </a:r>
          </a:p>
        </p:txBody>
      </p:sp>
      <p:pic>
        <p:nvPicPr>
          <p:cNvPr id="2097165" name="Google Shape;77;p16"/>
          <p:cNvPicPr>
            <a:picLocks/>
          </p:cNvPicPr>
          <p:nvPr/>
        </p:nvPicPr>
        <p:blipFill>
          <a:blip r:embed="rId2"/>
          <a:srcRect l="-13357" t="4877" r="13357" b="52464"/>
          <a:stretch>
            <a:fillRect/>
          </a:stretch>
        </p:blipFill>
        <p:spPr>
          <a:xfrm rot="10800000">
            <a:off x="360" y="3031920"/>
            <a:ext cx="9143640" cy="21114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097166" name="Google Shape;78;p16"/>
          <p:cNvPicPr>
            <a:picLocks/>
          </p:cNvPicPr>
          <p:nvPr/>
        </p:nvPicPr>
        <p:blipFill>
          <a:blip r:embed="rId3"/>
          <a:srcRect l="72344" t="25162" r="853" b="22599"/>
          <a:stretch>
            <a:fillRect/>
          </a:stretch>
        </p:blipFill>
        <p:spPr>
          <a:xfrm>
            <a:off x="6694200" y="0"/>
            <a:ext cx="2449440" cy="258588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_ONLY_2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0" name="PlaceHolder 1"/>
          <p:cNvSpPr>
            <a:spLocks noGrp="1"/>
          </p:cNvSpPr>
          <p:nvPr>
            <p:ph type="title"/>
          </p:nvPr>
        </p:nvSpPr>
        <p:spPr>
          <a:xfrm>
            <a:off x="413280" y="309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000" b="0" u="none" strike="noStrike">
                <a:solidFill>
                  <a:schemeClr val="dk1"/>
                </a:solidFill>
                <a:effectLst/>
                <a:latin typeface="Arial"/>
              </a:rPr>
              <a:t>Click to edit the title text format</a:t>
            </a:r>
          </a:p>
        </p:txBody>
      </p:sp>
      <p:pic>
        <p:nvPicPr>
          <p:cNvPr id="2097176" name="Google Shape;81;p17"/>
          <p:cNvPicPr>
            <a:picLocks/>
          </p:cNvPicPr>
          <p:nvPr/>
        </p:nvPicPr>
        <p:blipFill>
          <a:blip r:embed="rId2"/>
          <a:srcRect l="-24476" t="2369" r="24476" b="-2369"/>
          <a:stretch>
            <a:fillRect/>
          </a:stretch>
        </p:blipFill>
        <p:spPr>
          <a:xfrm>
            <a:off x="0" y="0"/>
            <a:ext cx="9143640" cy="495108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_1_1_1_2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71" name="Google Shape;83;p18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3640" cy="49510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048626" name="PlaceHolder 1"/>
          <p:cNvSpPr>
            <a:spLocks noGrp="1"/>
          </p:cNvSpPr>
          <p:nvPr>
            <p:ph type="title"/>
          </p:nvPr>
        </p:nvSpPr>
        <p:spPr>
          <a:xfrm>
            <a:off x="3079080" y="2207160"/>
            <a:ext cx="920520" cy="4359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lnSpc>
                <a:spcPct val="100000"/>
              </a:lnSpc>
              <a:buNone/>
            </a:pPr>
            <a:r>
              <a:rPr lang="fr-FR" sz="2000" b="0" u="none" strike="noStrike">
                <a:solidFill>
                  <a:schemeClr val="lt2"/>
                </a:solidFill>
                <a:effectLst/>
                <a:latin typeface="Goldman"/>
                <a:ea typeface="Goldman"/>
              </a:rPr>
              <a:t>xx%</a:t>
            </a:r>
            <a:endParaRPr lang="fr-FR" sz="2000" b="0" u="none" strike="noStrike">
              <a:solidFill>
                <a:schemeClr val="dk1"/>
              </a:solidFill>
              <a:effectLst/>
              <a:latin typeface="Arial"/>
            </a:endParaRPr>
          </a:p>
        </p:txBody>
      </p:sp>
      <p:sp>
        <p:nvSpPr>
          <p:cNvPr id="1048627" name="PlaceHolder 2"/>
          <p:cNvSpPr>
            <a:spLocks noGrp="1"/>
          </p:cNvSpPr>
          <p:nvPr>
            <p:ph type="title"/>
          </p:nvPr>
        </p:nvSpPr>
        <p:spPr>
          <a:xfrm>
            <a:off x="413280" y="2207160"/>
            <a:ext cx="920520" cy="4356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lnSpc>
                <a:spcPct val="100000"/>
              </a:lnSpc>
              <a:buNone/>
            </a:pPr>
            <a:r>
              <a:rPr lang="fr-FR" sz="2000" b="0" u="none" strike="noStrike">
                <a:solidFill>
                  <a:schemeClr val="lt2"/>
                </a:solidFill>
                <a:effectLst/>
                <a:latin typeface="Goldman"/>
                <a:ea typeface="Goldman"/>
              </a:rPr>
              <a:t>xx%</a:t>
            </a:r>
            <a:endParaRPr lang="fr-FR" sz="2000" b="0" u="none" strike="noStrike">
              <a:solidFill>
                <a:schemeClr val="dk1"/>
              </a:solidFill>
              <a:effectLst/>
              <a:latin typeface="Arial"/>
            </a:endParaRPr>
          </a:p>
        </p:txBody>
      </p:sp>
      <p:sp>
        <p:nvSpPr>
          <p:cNvPr id="1048628" name="PlaceHolder 3"/>
          <p:cNvSpPr>
            <a:spLocks noGrp="1"/>
          </p:cNvSpPr>
          <p:nvPr>
            <p:ph type="title"/>
          </p:nvPr>
        </p:nvSpPr>
        <p:spPr>
          <a:xfrm>
            <a:off x="5746320" y="2207160"/>
            <a:ext cx="920520" cy="4359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lnSpc>
                <a:spcPct val="100000"/>
              </a:lnSpc>
              <a:buNone/>
            </a:pPr>
            <a:r>
              <a:rPr lang="fr-FR" sz="2000" b="0" u="none" strike="noStrike">
                <a:solidFill>
                  <a:schemeClr val="lt2"/>
                </a:solidFill>
                <a:effectLst/>
                <a:latin typeface="Goldman"/>
                <a:ea typeface="Goldman"/>
              </a:rPr>
              <a:t>xx%</a:t>
            </a:r>
            <a:endParaRPr lang="fr-FR" sz="2000" b="0" u="none" strike="noStrike">
              <a:solidFill>
                <a:schemeClr val="dk1"/>
              </a:solidFill>
              <a:effectLst/>
              <a:latin typeface="Arial"/>
            </a:endParaRPr>
          </a:p>
        </p:txBody>
      </p:sp>
      <p:sp>
        <p:nvSpPr>
          <p:cNvPr id="1048629" name="PlaceHolder 4"/>
          <p:cNvSpPr>
            <a:spLocks noGrp="1"/>
          </p:cNvSpPr>
          <p:nvPr>
            <p:ph type="title"/>
          </p:nvPr>
        </p:nvSpPr>
        <p:spPr>
          <a:xfrm>
            <a:off x="413280" y="309960"/>
            <a:ext cx="868644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000" b="0" u="none" strike="noStrike">
                <a:solidFill>
                  <a:schemeClr val="dk1"/>
                </a:solidFill>
                <a:effectLst/>
                <a:latin typeface="Arial"/>
              </a:rPr>
              <a:t>Click to edit the title text format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0" r:id="rId21"/>
    <p:sldLayoutId id="2147483671" r:id="rId2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13476bca2024-cyber.github.io/My-portfolio/" TargetMode="Externa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3" name="Google Shape;136;p28"/>
          <p:cNvPicPr>
            <a:picLocks/>
          </p:cNvPicPr>
          <p:nvPr/>
        </p:nvPicPr>
        <p:blipFill>
          <a:blip r:embed="rId2"/>
          <a:srcRect l="2425" t="14808" r="2425" b="3824"/>
          <a:stretch>
            <a:fillRect/>
          </a:stretch>
        </p:blipFill>
        <p:spPr>
          <a:xfrm>
            <a:off x="5585760" y="691200"/>
            <a:ext cx="3469320" cy="44521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048578" name="PlaceHolder 2"/>
          <p:cNvSpPr>
            <a:spLocks noGrp="1"/>
          </p:cNvSpPr>
          <p:nvPr>
            <p:ph type="subTitle"/>
          </p:nvPr>
        </p:nvSpPr>
        <p:spPr>
          <a:xfrm>
            <a:off x="638421" y="1823335"/>
            <a:ext cx="4394013" cy="218785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700" b="0" u="none" strike="noStrike" dirty="0">
                <a:solidFill>
                  <a:schemeClr val="dk1"/>
                </a:solidFill>
                <a:effectLst/>
                <a:latin typeface="Berlin Sans FB" panose="020E0602020502020306" pitchFamily="34" charset="0"/>
                <a:ea typeface="Albert Sans"/>
                <a:cs typeface="Arial" panose="020B0604020202020204" pitchFamily="34" charset="0"/>
              </a:rPr>
              <a:t>STUDENT NAME: KEERTHI VASAN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GB" sz="1700" dirty="0">
                <a:solidFill>
                  <a:schemeClr val="dk1"/>
                </a:solidFill>
                <a:latin typeface="Berlin Sans FB" panose="020E0602020502020306" pitchFamily="34" charset="0"/>
                <a:ea typeface="Albert Sans"/>
                <a:cs typeface="Arial" panose="020B0604020202020204" pitchFamily="34" charset="0"/>
              </a:rPr>
              <a:t>REGISTER NO AND NMID:212400948 </a:t>
            </a:r>
            <a:r>
              <a:rPr lang="en-IN" sz="1500" dirty="0"/>
              <a:t>80E7377D6B800BEB6C7496DD3A34F52C</a:t>
            </a:r>
            <a:endParaRPr lang="en-GB" sz="1500" dirty="0">
              <a:solidFill>
                <a:schemeClr val="dk1"/>
              </a:solidFill>
              <a:latin typeface="Berlin Sans FB" panose="020E0602020502020306" pitchFamily="34" charset="0"/>
              <a:ea typeface="Albert Sans"/>
              <a:cs typeface="Arial" panose="020B0604020202020204" pitchFamily="34" charset="0"/>
            </a:endParaRPr>
          </a:p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GB" sz="1700" dirty="0">
                <a:solidFill>
                  <a:schemeClr val="dk1"/>
                </a:solidFill>
                <a:latin typeface="Berlin Sans FB" panose="020E0602020502020306" pitchFamily="34" charset="0"/>
                <a:ea typeface="Albert Sans"/>
                <a:cs typeface="Arial" panose="020B0604020202020204" pitchFamily="34" charset="0"/>
              </a:rPr>
              <a:t>DEPARTMENT: BCA</a:t>
            </a:r>
          </a:p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GB" sz="1700" b="0" u="none" strike="noStrike" dirty="0">
                <a:solidFill>
                  <a:schemeClr val="dk1"/>
                </a:solidFill>
                <a:effectLst/>
                <a:latin typeface="Berlin Sans FB" panose="020E0602020502020306" pitchFamily="34" charset="0"/>
                <a:ea typeface="Albert Sans"/>
                <a:cs typeface="Arial" panose="020B0604020202020204" pitchFamily="34" charset="0"/>
              </a:rPr>
              <a:t>COLLEGE/UNIVERSITY:PRINCE SHRI VENKATESHWARA ARTS AND SCIENCE COLLEGE</a:t>
            </a:r>
            <a:endParaRPr lang="en-US" sz="1600" b="0" u="none" strike="noStrike" dirty="0">
              <a:solidFill>
                <a:schemeClr val="dk1"/>
              </a:solidFill>
              <a:effectLst/>
              <a:latin typeface="Berlin Sans FB" panose="020E0602020502020306" pitchFamily="34" charset="0"/>
              <a:ea typeface="Albert Sans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7" name="PlaceHolder 1"/>
          <p:cNvSpPr>
            <a:spLocks noGrp="1"/>
          </p:cNvSpPr>
          <p:nvPr>
            <p:ph type="title"/>
          </p:nvPr>
        </p:nvSpPr>
        <p:spPr>
          <a:xfrm>
            <a:off x="986039" y="161921"/>
            <a:ext cx="7171920" cy="13521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lstStyle/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r>
              <a:rPr lang="fr-FR" sz="4000" dirty="0" err="1">
                <a:solidFill>
                  <a:schemeClr val="dk1"/>
                </a:solidFill>
                <a:latin typeface="Arial"/>
              </a:rPr>
              <a:t>Result</a:t>
            </a:r>
            <a:r>
              <a:rPr lang="en-US" sz="4000" dirty="0" err="1">
                <a:solidFill>
                  <a:schemeClr val="dk1"/>
                </a:solidFill>
                <a:latin typeface="Arial"/>
              </a:rPr>
              <a:t> and screenshots :</a:t>
            </a:r>
            <a:endParaRPr lang="fr-FR" sz="4000" b="0" u="none" strike="noStrike" dirty="0">
              <a:solidFill>
                <a:schemeClr val="dk1"/>
              </a:solidFill>
              <a:effectLst/>
              <a:latin typeface="Arial"/>
            </a:endParaRPr>
          </a:p>
        </p:txBody>
      </p:sp>
      <p:pic>
        <p:nvPicPr>
          <p:cNvPr id="2097163" name="Picture 2097162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 rot="22727">
            <a:off x="2242443" y="1132490"/>
            <a:ext cx="5356462" cy="3620461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4" name="Google Shape;167;p31"/>
          <p:cNvPicPr>
            <a:picLocks/>
          </p:cNvPicPr>
          <p:nvPr/>
        </p:nvPicPr>
        <p:blipFill>
          <a:blip r:embed="rId2"/>
          <a:srcRect l="30802" r="32938"/>
          <a:stretch>
            <a:fillRect/>
          </a:stretch>
        </p:blipFill>
        <p:spPr>
          <a:xfrm>
            <a:off x="0" y="0"/>
            <a:ext cx="2969640" cy="51429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048608" name="PlaceHolder 1"/>
          <p:cNvSpPr>
            <a:spLocks noGrp="1"/>
          </p:cNvSpPr>
          <p:nvPr>
            <p:ph type="title"/>
          </p:nvPr>
        </p:nvSpPr>
        <p:spPr>
          <a:xfrm>
            <a:off x="3152880" y="304920"/>
            <a:ext cx="5914800" cy="14475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fr-FR" sz="3000" b="0" u="none" strike="noStrike">
                <a:solidFill>
                  <a:schemeClr val="dk1"/>
                </a:solidFill>
                <a:effectLst/>
                <a:latin typeface="Goldman"/>
                <a:ea typeface="Goldman"/>
              </a:rPr>
              <a:t>Conclusions</a:t>
            </a:r>
            <a:r>
              <a:rPr lang="en-US" sz="3000" b="0" u="none" strike="noStrike">
                <a:solidFill>
                  <a:schemeClr val="dk1"/>
                </a:solidFill>
                <a:effectLst/>
                <a:latin typeface="Goldman"/>
                <a:ea typeface="Goldman"/>
              </a:rPr>
              <a:t>:</a:t>
            </a:r>
            <a:endParaRPr lang="fr-FR" sz="3000" b="0" u="none" strike="noStrike">
              <a:solidFill>
                <a:schemeClr val="dk1"/>
              </a:solidFill>
              <a:effectLst/>
              <a:latin typeface="Arial"/>
            </a:endParaRPr>
          </a:p>
        </p:txBody>
      </p:sp>
      <p:sp>
        <p:nvSpPr>
          <p:cNvPr id="1048609" name="PlaceHolder 1"/>
          <p:cNvSpPr>
            <a:spLocks noGrp="1"/>
          </p:cNvSpPr>
          <p:nvPr/>
        </p:nvSpPr>
        <p:spPr>
          <a:xfrm>
            <a:off x="3309756" y="1590964"/>
            <a:ext cx="5213506" cy="1858761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 fontScale="63333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fr-FR" sz="3000" b="0" u="none" strike="noStrike">
                <a:solidFill>
                  <a:srgbClr val="FFFFFF"/>
                </a:solidFill>
                <a:effectLst/>
                <a:latin typeface="Arial"/>
              </a:rPr>
              <a:t>A digital portfolio is essential in today's job market.</a:t>
            </a:r>
          </a:p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fr-FR" sz="3000" b="0" u="none" strike="noStrike">
                <a:solidFill>
                  <a:srgbClr val="FFFFFF"/>
                </a:solidFill>
                <a:effectLst/>
                <a:latin typeface="Arial"/>
              </a:rPr>
              <a:t>Helps students and professionals stand out.</a:t>
            </a:r>
          </a:p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fr-FR" sz="3000" b="0" u="none" strike="noStrike">
                <a:solidFill>
                  <a:srgbClr val="FFFFFF"/>
                </a:solidFill>
                <a:effectLst/>
                <a:latin typeface="Arial"/>
              </a:rPr>
              <a:t>This project enhanced my skills in front-end development.</a:t>
            </a:r>
          </a:p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fr-FR" sz="3000" b="0" u="none" strike="noStrike">
                <a:solidFill>
                  <a:srgbClr val="FFFFFF"/>
                </a:solidFill>
                <a:effectLst/>
                <a:latin typeface="Arial"/>
              </a:rPr>
              <a:t>Future improvements: Add more interactivity and projects.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1" name="Title 10486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GitHub: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DDB33F0-9656-4B3D-A7B8-97B758EF3D84}"/>
              </a:ext>
            </a:extLst>
          </p:cNvPr>
          <p:cNvSpPr txBox="1"/>
          <p:nvPr/>
        </p:nvSpPr>
        <p:spPr>
          <a:xfrm>
            <a:off x="1329267" y="2116666"/>
            <a:ext cx="6934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u="sng" dirty="0">
                <a:hlinkClick r:id="rId2"/>
              </a:rPr>
              <a:t>https://13476bca2024-cyber.github.io/My-portfolio/</a:t>
            </a:r>
            <a:endParaRPr lang="en-IN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4" name="Google Shape;136;p28"/>
          <p:cNvPicPr>
            <a:picLocks/>
          </p:cNvPicPr>
          <p:nvPr/>
        </p:nvPicPr>
        <p:blipFill>
          <a:blip r:embed="rId2"/>
          <a:srcRect l="2425" t="14808" r="2425" b="3824"/>
          <a:stretch>
            <a:fillRect/>
          </a:stretch>
        </p:blipFill>
        <p:spPr>
          <a:xfrm>
            <a:off x="5585760" y="691200"/>
            <a:ext cx="3469320" cy="44521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048579" name="PlaceHolder 2"/>
          <p:cNvSpPr>
            <a:spLocks noGrp="1"/>
          </p:cNvSpPr>
          <p:nvPr>
            <p:ph type="subTitle"/>
          </p:nvPr>
        </p:nvSpPr>
        <p:spPr>
          <a:xfrm>
            <a:off x="146127" y="982980"/>
            <a:ext cx="4394013" cy="597915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GB" sz="1800" b="1" strike="noStrike" dirty="0">
                <a:solidFill>
                  <a:schemeClr val="dk1"/>
                </a:solidFill>
                <a:effectLst/>
                <a:latin typeface="Bell Gothic Std Black" panose="020B0706020202040204" pitchFamily="34" charset="0"/>
                <a:ea typeface="Albert Sans"/>
                <a:cs typeface="Arial" panose="020B0604020202020204" pitchFamily="34" charset="0"/>
              </a:rPr>
              <a:t>PROJEC</a:t>
            </a:r>
            <a:r>
              <a:rPr lang="en-GB" sz="1800" strike="noStrike" dirty="0">
                <a:solidFill>
                  <a:schemeClr val="dk1"/>
                </a:solidFill>
                <a:effectLst/>
                <a:latin typeface="Bell Gothic Std Black" panose="020B0706020202040204" pitchFamily="34" charset="0"/>
                <a:ea typeface="Albert Sans"/>
                <a:cs typeface="Arial" panose="020B0604020202020204" pitchFamily="34" charset="0"/>
              </a:rPr>
              <a:t>T</a:t>
            </a:r>
            <a:r>
              <a:rPr lang="en-GB" sz="1800" b="1" strike="noStrike" dirty="0">
                <a:solidFill>
                  <a:schemeClr val="dk1"/>
                </a:solidFill>
                <a:effectLst/>
                <a:latin typeface="Bell Gothic Std Black" panose="020B0706020202040204" pitchFamily="34" charset="0"/>
                <a:ea typeface="Albert Sans"/>
                <a:cs typeface="Arial" panose="020B0604020202020204" pitchFamily="34" charset="0"/>
              </a:rPr>
              <a:t> TITLE:</a:t>
            </a:r>
            <a:endParaRPr lang="en-US" sz="1800" b="1" strike="noStrike" dirty="0">
              <a:solidFill>
                <a:schemeClr val="dk1"/>
              </a:solidFill>
              <a:effectLst/>
              <a:latin typeface="Bell Gothic Std Black" panose="020B0706020202040204" pitchFamily="34" charset="0"/>
              <a:ea typeface="Albert Sans"/>
              <a:cs typeface="Arial" panose="020B0604020202020204" pitchFamily="34" charset="0"/>
            </a:endParaRPr>
          </a:p>
        </p:txBody>
      </p:sp>
      <p:sp>
        <p:nvSpPr>
          <p:cNvPr id="1048580" name="PlaceHolder 1"/>
          <p:cNvSpPr txBox="1"/>
          <p:nvPr/>
        </p:nvSpPr>
        <p:spPr>
          <a:xfrm rot="54195">
            <a:off x="1816665" y="2956818"/>
            <a:ext cx="5028840" cy="1281682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fr-FR" sz="2400" dirty="0">
                <a:solidFill>
                  <a:schemeClr val="dk1"/>
                </a:solidFill>
                <a:latin typeface="Goldman"/>
                <a:ea typeface="Goldman"/>
              </a:rPr>
              <a:t>-BY KEERTHIVASAN P</a:t>
            </a:r>
            <a:br>
              <a:rPr lang="fr-FR" sz="2400" dirty="0">
                <a:solidFill>
                  <a:schemeClr val="dk1"/>
                </a:solidFill>
              </a:rPr>
            </a:br>
            <a:endParaRPr lang="fr-FR" sz="2400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1048581" name="PlaceHolder 1"/>
          <p:cNvSpPr>
            <a:spLocks noGrp="1"/>
          </p:cNvSpPr>
          <p:nvPr/>
        </p:nvSpPr>
        <p:spPr>
          <a:xfrm>
            <a:off x="514440" y="495360"/>
            <a:ext cx="5028840" cy="2064807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fr-FR" sz="4800" b="0" u="none" strike="noStrike" dirty="0">
                <a:solidFill>
                  <a:srgbClr val="FFFFFF"/>
                </a:solidFill>
                <a:effectLst/>
                <a:latin typeface="Arial"/>
              </a:rPr>
              <a:t>DIGITAL</a:t>
            </a:r>
            <a:r>
              <a:rPr lang="fr-FR" sz="4000" b="0" u="none" strike="noStrike" dirty="0">
                <a:solidFill>
                  <a:srgbClr val="FFFFFF"/>
                </a:solidFill>
                <a:effectLst/>
                <a:latin typeface="Arial"/>
              </a:rPr>
              <a:t> </a:t>
            </a:r>
            <a:r>
              <a:rPr lang="fr-FR" sz="2800" b="0" u="none" strike="noStrike" dirty="0">
                <a:solidFill>
                  <a:srgbClr val="FFFFFF"/>
                </a:solidFill>
                <a:effectLst/>
                <a:latin typeface="Arial"/>
              </a:rPr>
              <a:t>PORTFOLIO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6" name="Google Shape;167;p31"/>
          <p:cNvPicPr>
            <a:picLocks/>
          </p:cNvPicPr>
          <p:nvPr/>
        </p:nvPicPr>
        <p:blipFill>
          <a:blip r:embed="rId2"/>
          <a:srcRect l="30802" r="32938"/>
          <a:stretch>
            <a:fillRect/>
          </a:stretch>
        </p:blipFill>
        <p:spPr>
          <a:xfrm>
            <a:off x="0" y="0"/>
            <a:ext cx="2969640" cy="51429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048585" name="PlaceHolder 1"/>
          <p:cNvSpPr>
            <a:spLocks noGrp="1"/>
          </p:cNvSpPr>
          <p:nvPr>
            <p:ph type="title"/>
          </p:nvPr>
        </p:nvSpPr>
        <p:spPr>
          <a:xfrm>
            <a:off x="3229199" y="337511"/>
            <a:ext cx="5914800" cy="1395885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fr-FR" sz="3000" b="0" u="none" strike="noStrike" dirty="0">
                <a:solidFill>
                  <a:schemeClr val="dk1"/>
                </a:solidFill>
                <a:effectLst/>
                <a:latin typeface="Goldman"/>
                <a:ea typeface="Goldman"/>
              </a:rPr>
              <a:t>AGENDA</a:t>
            </a:r>
            <a:endParaRPr lang="fr-FR" sz="3000" b="0" u="none" strike="noStrike" dirty="0">
              <a:solidFill>
                <a:schemeClr val="dk1"/>
              </a:solidFill>
              <a:effectLst/>
              <a:latin typeface="Arial"/>
            </a:endParaRPr>
          </a:p>
        </p:txBody>
      </p:sp>
      <p:sp>
        <p:nvSpPr>
          <p:cNvPr id="1048586" name="TextBox 1048585"/>
          <p:cNvSpPr txBox="1"/>
          <p:nvPr/>
        </p:nvSpPr>
        <p:spPr>
          <a:xfrm>
            <a:off x="2572000" y="2362200"/>
            <a:ext cx="4000000" cy="51054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endParaRPr lang="en-US" sz="2800">
              <a:solidFill>
                <a:srgbClr val="000000"/>
              </a:solidFill>
            </a:endParaRPr>
          </a:p>
        </p:txBody>
      </p:sp>
      <p:sp>
        <p:nvSpPr>
          <p:cNvPr id="1048587" name="PlaceHolder 1"/>
          <p:cNvSpPr>
            <a:spLocks noGrp="1"/>
          </p:cNvSpPr>
          <p:nvPr/>
        </p:nvSpPr>
        <p:spPr>
          <a:xfrm>
            <a:off x="3454335" y="1460954"/>
            <a:ext cx="5914800" cy="2823572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fr-FR" sz="3000" b="0" u="none" strike="noStrike" dirty="0">
                <a:solidFill>
                  <a:srgbClr val="FFFFFF"/>
                </a:solidFill>
                <a:effectLst/>
                <a:latin typeface="Goldman"/>
                <a:ea typeface="Goldman"/>
              </a:rPr>
              <a:t>•</a:t>
            </a:r>
            <a:r>
              <a:rPr lang="en-US" sz="3000" b="0" u="none" strike="noStrike" dirty="0">
                <a:solidFill>
                  <a:srgbClr val="FFFFFF"/>
                </a:solidFill>
                <a:effectLst/>
                <a:latin typeface="Goldman"/>
                <a:ea typeface="Goldman"/>
              </a:rPr>
              <a:t> Problem statement </a:t>
            </a:r>
            <a:endParaRPr lang="fr-FR" sz="3000" b="0" u="none" strike="noStrike" dirty="0">
              <a:solidFill>
                <a:srgbClr val="FFFFFF"/>
              </a:solidFill>
              <a:effectLst/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fr-FR" sz="3000" b="0" u="none" strike="noStrike" dirty="0">
                <a:solidFill>
                  <a:srgbClr val="FFFFFF"/>
                </a:solidFill>
                <a:effectLst/>
                <a:latin typeface="Arial"/>
              </a:rPr>
              <a:t>•</a:t>
            </a:r>
            <a:r>
              <a:rPr lang="en-US" sz="3000" b="0" u="none" strike="noStrike" dirty="0">
                <a:solidFill>
                  <a:srgbClr val="FFFFFF"/>
                </a:solidFill>
                <a:effectLst/>
                <a:latin typeface="Arial"/>
              </a:rPr>
              <a:t> Project overview </a:t>
            </a:r>
            <a:endParaRPr lang="fr-FR" sz="3000" b="0" u="none" strike="noStrike" dirty="0">
              <a:solidFill>
                <a:srgbClr val="FFFFFF"/>
              </a:solidFill>
              <a:effectLst/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000" b="0" u="none" strike="noStrike" dirty="0">
                <a:solidFill>
                  <a:srgbClr val="FFFFFF"/>
                </a:solidFill>
                <a:effectLst/>
                <a:latin typeface="Arial"/>
              </a:rPr>
              <a:t>• End users </a:t>
            </a:r>
            <a:endParaRPr lang="fr-FR" sz="3000" b="0" u="none" strike="noStrike" dirty="0">
              <a:solidFill>
                <a:srgbClr val="FFFFFF"/>
              </a:solidFill>
              <a:effectLst/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000" b="0" u="none" strike="noStrike" dirty="0">
                <a:solidFill>
                  <a:srgbClr val="FFFFFF"/>
                </a:solidFill>
                <a:effectLst/>
                <a:latin typeface="Arial"/>
              </a:rPr>
              <a:t>• Tools and technologies </a:t>
            </a:r>
            <a:endParaRPr lang="fr-FR" sz="3000" b="0" u="none" strike="noStrike" dirty="0">
              <a:solidFill>
                <a:srgbClr val="FFFFFF"/>
              </a:solidFill>
              <a:effectLst/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000" b="0" u="none" strike="noStrike" dirty="0">
                <a:solidFill>
                  <a:srgbClr val="FFFFFF"/>
                </a:solidFill>
                <a:effectLst/>
                <a:latin typeface="Arial"/>
              </a:rPr>
              <a:t>• Portfolio design and layout </a:t>
            </a:r>
            <a:endParaRPr lang="fr-FR" sz="3000" b="0" u="none" strike="noStrike" dirty="0">
              <a:solidFill>
                <a:srgbClr val="FFFFFF"/>
              </a:solidFill>
              <a:effectLst/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fr-FR" sz="3000" b="0" u="none" strike="noStrike" dirty="0">
                <a:solidFill>
                  <a:srgbClr val="FFFFFF"/>
                </a:solidFill>
                <a:effectLst/>
                <a:latin typeface="Arial"/>
              </a:rPr>
              <a:t>•</a:t>
            </a:r>
            <a:r>
              <a:rPr lang="en-US" sz="3000" b="0" u="none" strike="noStrike" dirty="0">
                <a:solidFill>
                  <a:srgbClr val="FFFFFF"/>
                </a:solidFill>
                <a:effectLst/>
                <a:latin typeface="Arial"/>
              </a:rPr>
              <a:t> Features and functionality</a:t>
            </a:r>
            <a:endParaRPr lang="fr-FR" sz="3000" b="0" u="none" strike="noStrike" dirty="0">
              <a:solidFill>
                <a:srgbClr val="FFFFFF"/>
              </a:solidFill>
              <a:effectLst/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000" b="0" u="none" strike="noStrike" dirty="0">
                <a:solidFill>
                  <a:srgbClr val="FFFFFF"/>
                </a:solidFill>
                <a:effectLst/>
                <a:latin typeface="Arial"/>
              </a:rPr>
              <a:t>• Result and screenshots</a:t>
            </a:r>
            <a:endParaRPr lang="fr-FR" sz="3000" b="0" u="none" strike="noStrike" dirty="0">
              <a:solidFill>
                <a:srgbClr val="FFFFFF"/>
              </a:solidFill>
              <a:effectLst/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000" b="0" u="none" strike="noStrike" dirty="0">
                <a:solidFill>
                  <a:srgbClr val="FFFFFF"/>
                </a:solidFill>
                <a:effectLst/>
                <a:latin typeface="Arial"/>
              </a:rPr>
              <a:t>• Conclsion </a:t>
            </a:r>
            <a:endParaRPr lang="fr-FR" sz="3000" b="0" u="none" strike="noStrike" dirty="0">
              <a:solidFill>
                <a:srgbClr val="FFFFFF"/>
              </a:solidFill>
              <a:effectLst/>
              <a:latin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8" name="Google Shape;174;p32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5195520" y="1507320"/>
            <a:ext cx="3948480" cy="29732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048591" name="PlaceHolder 2"/>
          <p:cNvSpPr>
            <a:spLocks noGrp="1"/>
          </p:cNvSpPr>
          <p:nvPr>
            <p:ph type="title"/>
          </p:nvPr>
        </p:nvSpPr>
        <p:spPr>
          <a:xfrm>
            <a:off x="371520" y="-27642"/>
            <a:ext cx="3840527" cy="1444232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rmAutofit fontScale="90000"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fr-FR" sz="4600" dirty="0" err="1">
                <a:solidFill>
                  <a:schemeClr val="dk1"/>
                </a:solidFill>
                <a:latin typeface="Franklin Gothic Demi Cond" panose="020B0706030402020204" pitchFamily="34" charset="0"/>
              </a:rPr>
              <a:t>Problem</a:t>
            </a:r>
            <a:r>
              <a:rPr lang="fr-FR" sz="4600" dirty="0">
                <a:solidFill>
                  <a:schemeClr val="dk1"/>
                </a:solidFill>
                <a:latin typeface="Franklin Gothic Demi Cond" panose="020B0706030402020204" pitchFamily="34" charset="0"/>
              </a:rPr>
              <a:t> </a:t>
            </a:r>
            <a:r>
              <a:rPr lang="fr-FR" sz="4600" dirty="0" err="1">
                <a:solidFill>
                  <a:schemeClr val="dk1"/>
                </a:solidFill>
                <a:latin typeface="Franklin Gothic Demi Cond" panose="020B0706030402020204" pitchFamily="34" charset="0"/>
              </a:rPr>
              <a:t>Statement</a:t>
            </a:r>
            <a:r>
              <a:rPr lang="fr-FR" sz="4600" dirty="0">
                <a:solidFill>
                  <a:schemeClr val="dk1"/>
                </a:solidFill>
                <a:latin typeface="Franklin Gothic Demi Cond" panose="020B0706030402020204" pitchFamily="34" charset="0"/>
              </a:rPr>
              <a:t>:</a:t>
            </a:r>
            <a:endParaRPr lang="fr-FR" sz="4600" b="0" u="none" strike="noStrike" dirty="0">
              <a:solidFill>
                <a:schemeClr val="dk1"/>
              </a:solidFill>
              <a:effectLst/>
              <a:latin typeface="Franklin Gothic Demi Cond" panose="020B0706030402020204" pitchFamily="34" charset="0"/>
            </a:endParaRPr>
          </a:p>
        </p:txBody>
      </p:sp>
      <p:sp>
        <p:nvSpPr>
          <p:cNvPr id="1048592" name="TextBox 1048591"/>
          <p:cNvSpPr txBox="1"/>
          <p:nvPr/>
        </p:nvSpPr>
        <p:spPr>
          <a:xfrm>
            <a:off x="2572000" y="2362200"/>
            <a:ext cx="4000000" cy="51054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endParaRPr lang="en-US" sz="2800">
              <a:solidFill>
                <a:srgbClr val="000000"/>
              </a:solidFill>
            </a:endParaRPr>
          </a:p>
        </p:txBody>
      </p:sp>
      <p:sp>
        <p:nvSpPr>
          <p:cNvPr id="1048593" name="PlaceHolder 1"/>
          <p:cNvSpPr txBox="1"/>
          <p:nvPr/>
        </p:nvSpPr>
        <p:spPr>
          <a:xfrm>
            <a:off x="394273" y="1838448"/>
            <a:ext cx="4733346" cy="2923997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rmAutofit fontScale="88333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fr-FR" sz="2400" dirty="0">
                <a:solidFill>
                  <a:srgbClr val="FFFFFF"/>
                </a:solidFill>
                <a:latin typeface="Arial"/>
              </a:rPr>
              <a:t>Many students lack a personal digital space to showcase their skills.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fr-FR" sz="2400" dirty="0">
                <a:solidFill>
                  <a:srgbClr val="FFFFFF"/>
                </a:solidFill>
                <a:latin typeface="Arial"/>
              </a:rPr>
              <a:t>Traditional resumes do not effectively demonstrate projects and coding abilities.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fr-FR" sz="2400" dirty="0">
                <a:solidFill>
                  <a:srgbClr val="FFFFFF"/>
                </a:solidFill>
                <a:latin typeface="Arial"/>
              </a:rPr>
              <a:t>A portfolio website provides a professional and accessible way to highlight skills, projects, and achievements.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6" name="PlaceHolder 1"/>
          <p:cNvSpPr>
            <a:spLocks noGrp="1"/>
          </p:cNvSpPr>
          <p:nvPr>
            <p:ph type="title"/>
          </p:nvPr>
        </p:nvSpPr>
        <p:spPr>
          <a:xfrm>
            <a:off x="1666995" y="457065"/>
            <a:ext cx="7171920" cy="13521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lstStyle/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r>
              <a:rPr lang="fr-FR" sz="4000" b="0" u="none" strike="noStrike" dirty="0">
                <a:solidFill>
                  <a:schemeClr val="dk1"/>
                </a:solidFill>
                <a:effectLst/>
                <a:latin typeface="Goldman"/>
                <a:ea typeface="Goldman"/>
              </a:rPr>
              <a:t>Project </a:t>
            </a:r>
            <a:r>
              <a:rPr lang="fr-FR" sz="4000" dirty="0" err="1">
                <a:solidFill>
                  <a:schemeClr val="dk1"/>
                </a:solidFill>
                <a:latin typeface="Goldman"/>
                <a:ea typeface="Goldman"/>
              </a:rPr>
              <a:t>O</a:t>
            </a:r>
            <a:r>
              <a:rPr lang="fr-FR" sz="4000" b="0" u="none" strike="noStrike" dirty="0" err="1">
                <a:solidFill>
                  <a:schemeClr val="dk1"/>
                </a:solidFill>
                <a:effectLst/>
                <a:latin typeface="Goldman"/>
                <a:ea typeface="Goldman"/>
              </a:rPr>
              <a:t>verview</a:t>
            </a:r>
            <a:r>
              <a:rPr lang="en-US" sz="4000" b="0" u="none" strike="noStrike" dirty="0" err="1">
                <a:solidFill>
                  <a:schemeClr val="dk1"/>
                </a:solidFill>
                <a:effectLst/>
                <a:latin typeface="Goldman"/>
                <a:ea typeface="Goldman"/>
              </a:rPr>
              <a:t>:</a:t>
            </a:r>
            <a:endParaRPr lang="fr-FR" sz="4000" b="0" u="none" strike="noStrike" dirty="0">
              <a:solidFill>
                <a:schemeClr val="dk1"/>
              </a:solidFill>
              <a:effectLst/>
              <a:latin typeface="Arial"/>
            </a:endParaRPr>
          </a:p>
        </p:txBody>
      </p:sp>
      <p:sp>
        <p:nvSpPr>
          <p:cNvPr id="1048597" name="PlaceHolder 1"/>
          <p:cNvSpPr>
            <a:spLocks noGrp="1"/>
          </p:cNvSpPr>
          <p:nvPr/>
        </p:nvSpPr>
        <p:spPr>
          <a:xfrm rot="16719">
            <a:off x="2922516" y="1618595"/>
            <a:ext cx="5911036" cy="2628297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 fontScale="85833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fr-FR" sz="3000" b="0" u="none" strike="noStrike" dirty="0">
                <a:solidFill>
                  <a:srgbClr val="FFFFFF"/>
                </a:solidFill>
                <a:effectLst/>
                <a:latin typeface="Arial"/>
              </a:rPr>
              <a:t>Created a personal portfolio website.</a:t>
            </a:r>
          </a:p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fr-FR" sz="3000" b="0" u="none" strike="noStrike" dirty="0">
                <a:solidFill>
                  <a:srgbClr val="FFFFFF"/>
                </a:solidFill>
                <a:effectLst/>
                <a:latin typeface="Arial"/>
              </a:rPr>
              <a:t>Highlights academic background, skills, and projects.</a:t>
            </a:r>
          </a:p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fr-FR" sz="3000" b="0" u="none" strike="noStrike" dirty="0">
                <a:solidFill>
                  <a:srgbClr val="FFFFFF"/>
                </a:solidFill>
                <a:effectLst/>
                <a:latin typeface="Arial"/>
              </a:rPr>
              <a:t>Provides contact details and GitHub profile link.</a:t>
            </a:r>
          </a:p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fr-FR" sz="3000" b="0" u="none" strike="noStrike" dirty="0">
                <a:solidFill>
                  <a:srgbClr val="FFFFFF"/>
                </a:solidFill>
                <a:effectLst/>
                <a:latin typeface="Arial"/>
              </a:rPr>
              <a:t>Built using HTML, CSS, and JavaScript.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0" name="Google Shape;167;p31"/>
          <p:cNvPicPr>
            <a:picLocks/>
          </p:cNvPicPr>
          <p:nvPr/>
        </p:nvPicPr>
        <p:blipFill>
          <a:blip r:embed="rId2"/>
          <a:srcRect l="30802" r="32938"/>
          <a:stretch>
            <a:fillRect/>
          </a:stretch>
        </p:blipFill>
        <p:spPr>
          <a:xfrm>
            <a:off x="0" y="0"/>
            <a:ext cx="2969640" cy="51429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048598" name="PlaceHolder 1"/>
          <p:cNvSpPr>
            <a:spLocks noGrp="1"/>
          </p:cNvSpPr>
          <p:nvPr>
            <p:ph type="title"/>
          </p:nvPr>
        </p:nvSpPr>
        <p:spPr>
          <a:xfrm>
            <a:off x="3152880" y="304920"/>
            <a:ext cx="5914800" cy="14475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fr-FR" sz="3000" b="0" u="none" strike="noStrike" dirty="0">
                <a:solidFill>
                  <a:schemeClr val="dk1"/>
                </a:solidFill>
                <a:effectLst/>
                <a:latin typeface="Arial"/>
              </a:rPr>
              <a:t>End </a:t>
            </a:r>
            <a:r>
              <a:rPr lang="fr-FR" sz="3000" dirty="0" err="1">
                <a:solidFill>
                  <a:schemeClr val="dk1"/>
                </a:solidFill>
                <a:latin typeface="Arial"/>
              </a:rPr>
              <a:t>U</a:t>
            </a:r>
            <a:r>
              <a:rPr lang="fr-FR" sz="3000" b="0" u="none" strike="noStrike" dirty="0" err="1">
                <a:solidFill>
                  <a:schemeClr val="dk1"/>
                </a:solidFill>
                <a:effectLst/>
                <a:latin typeface="Arial"/>
              </a:rPr>
              <a:t>sers</a:t>
            </a:r>
            <a:r>
              <a:rPr lang="en-US" sz="3000" b="0" u="none" strike="noStrike" dirty="0" err="1">
                <a:solidFill>
                  <a:schemeClr val="dk1"/>
                </a:solidFill>
                <a:effectLst/>
                <a:latin typeface="Arial"/>
              </a:rPr>
              <a:t>:</a:t>
            </a:r>
            <a:endParaRPr lang="fr-FR" sz="3000" b="0" u="none" strike="noStrike" dirty="0">
              <a:solidFill>
                <a:schemeClr val="dk1"/>
              </a:solidFill>
              <a:effectLst/>
              <a:latin typeface="Arial"/>
            </a:endParaRPr>
          </a:p>
        </p:txBody>
      </p:sp>
      <p:sp>
        <p:nvSpPr>
          <p:cNvPr id="1048599" name="PlaceHolder 1"/>
          <p:cNvSpPr>
            <a:spLocks noGrp="1"/>
          </p:cNvSpPr>
          <p:nvPr/>
        </p:nvSpPr>
        <p:spPr>
          <a:xfrm rot="27473">
            <a:off x="3297962" y="1694788"/>
            <a:ext cx="5416819" cy="2168443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fr-FR" sz="3000" b="0" u="none" strike="noStrike" dirty="0">
                <a:solidFill>
                  <a:srgbClr val="FFFFFF"/>
                </a:solidFill>
                <a:effectLst/>
                <a:latin typeface="Arial"/>
              </a:rPr>
              <a:t>Students: To showcase projects and skills.</a:t>
            </a:r>
          </a:p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fr-FR" sz="3000" b="0" u="none" strike="noStrike" dirty="0">
                <a:solidFill>
                  <a:srgbClr val="FFFFFF"/>
                </a:solidFill>
                <a:effectLst/>
                <a:latin typeface="Arial"/>
              </a:rPr>
              <a:t>Recruiters / Employers: To evaluate candidate portfolios.</a:t>
            </a:r>
          </a:p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fr-FR" sz="3000" b="0" u="none" strike="noStrike" dirty="0">
                <a:solidFill>
                  <a:srgbClr val="FFFFFF"/>
                </a:solidFill>
                <a:effectLst/>
                <a:latin typeface="Arial"/>
              </a:rPr>
              <a:t>Peers and Educators: For collaboration and feedback.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0" name="PlaceHolder 1"/>
          <p:cNvSpPr>
            <a:spLocks noGrp="1"/>
          </p:cNvSpPr>
          <p:nvPr>
            <p:ph type="title"/>
          </p:nvPr>
        </p:nvSpPr>
        <p:spPr>
          <a:xfrm>
            <a:off x="1676520" y="224175"/>
            <a:ext cx="7171920" cy="13521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lstStyle/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r>
              <a:rPr lang="fr-FR" sz="4000" b="0" u="none" strike="noStrike" dirty="0">
                <a:solidFill>
                  <a:schemeClr val="dk1"/>
                </a:solidFill>
                <a:effectLst/>
                <a:latin typeface="Arial"/>
              </a:rPr>
              <a:t>Tools and Technique</a:t>
            </a:r>
            <a:r>
              <a:rPr lang="en-US" sz="4000" b="0" u="none" strike="noStrike" dirty="0">
                <a:solidFill>
                  <a:schemeClr val="dk1"/>
                </a:solidFill>
                <a:effectLst/>
                <a:latin typeface="Arial"/>
              </a:rPr>
              <a:t>:</a:t>
            </a:r>
            <a:endParaRPr lang="fr-FR" sz="4000" b="0" u="none" strike="noStrike" dirty="0">
              <a:solidFill>
                <a:schemeClr val="dk1"/>
              </a:solidFill>
              <a:effectLst/>
              <a:latin typeface="Arial"/>
            </a:endParaRPr>
          </a:p>
        </p:txBody>
      </p:sp>
      <p:sp>
        <p:nvSpPr>
          <p:cNvPr id="1048601" name="PlaceHolder 1"/>
          <p:cNvSpPr>
            <a:spLocks noGrp="1"/>
          </p:cNvSpPr>
          <p:nvPr/>
        </p:nvSpPr>
        <p:spPr>
          <a:xfrm>
            <a:off x="3152880" y="1539302"/>
            <a:ext cx="5079197" cy="2433563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 fontScale="86667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fr-FR" sz="3000" b="0" u="none" strike="noStrike" dirty="0">
                <a:solidFill>
                  <a:srgbClr val="FFFFFF"/>
                </a:solidFill>
                <a:effectLst/>
                <a:latin typeface="Arial"/>
              </a:rPr>
              <a:t>HTML5 - Structure of the website.</a:t>
            </a:r>
          </a:p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fr-FR" sz="3000" b="0" u="none" strike="noStrike" dirty="0">
                <a:solidFill>
                  <a:srgbClr val="FFFFFF"/>
                </a:solidFill>
                <a:effectLst/>
                <a:latin typeface="Arial"/>
              </a:rPr>
              <a:t>CSS3 - Styling and responsive design.</a:t>
            </a:r>
          </a:p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fr-FR" sz="3000" b="0" u="none" strike="noStrike" dirty="0">
                <a:solidFill>
                  <a:srgbClr val="FFFFFF"/>
                </a:solidFill>
                <a:effectLst/>
                <a:latin typeface="Arial"/>
              </a:rPr>
              <a:t>JavaScript - Interactive elements.</a:t>
            </a:r>
          </a:p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fr-FR" sz="3000" b="0" u="none" strike="noStrike" dirty="0">
                <a:solidFill>
                  <a:srgbClr val="FFFFFF"/>
                </a:solidFill>
                <a:effectLst/>
                <a:latin typeface="Arial"/>
              </a:rPr>
              <a:t>CodePen - For development and live preview.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1" name="Google Shape;174;p32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5195520" y="1507320"/>
            <a:ext cx="3948480" cy="29732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048602" name="PlaceHolder 3"/>
          <p:cNvSpPr>
            <a:spLocks noGrp="1"/>
          </p:cNvSpPr>
          <p:nvPr>
            <p:ph type="title"/>
          </p:nvPr>
        </p:nvSpPr>
        <p:spPr>
          <a:xfrm>
            <a:off x="6353280" y="152280"/>
            <a:ext cx="1266480" cy="126648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rmAutofit fontScale="90000"/>
          </a:bodyPr>
          <a:lstStyle/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br>
              <a:rPr lang="fr-FR" sz="6000" b="0" u="none" strike="noStrike" dirty="0">
                <a:solidFill>
                  <a:schemeClr val="dk1"/>
                </a:solidFill>
                <a:effectLst/>
                <a:latin typeface="Arial"/>
              </a:rPr>
            </a:br>
            <a:endParaRPr lang="fr-FR" sz="6000" b="0" u="none" strike="noStrike" dirty="0">
              <a:solidFill>
                <a:schemeClr val="dk1"/>
              </a:solidFill>
              <a:effectLst/>
              <a:latin typeface="Arial"/>
            </a:endParaRPr>
          </a:p>
        </p:txBody>
      </p:sp>
      <p:sp>
        <p:nvSpPr>
          <p:cNvPr id="1048603" name="PlaceHolder 1"/>
          <p:cNvSpPr>
            <a:spLocks noGrp="1"/>
          </p:cNvSpPr>
          <p:nvPr/>
        </p:nvSpPr>
        <p:spPr>
          <a:xfrm rot="28989">
            <a:off x="-1056310" y="-414775"/>
            <a:ext cx="5950578" cy="2161209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endParaRPr lang="fr-FR" sz="4000" b="0" u="none" strike="noStrike" dirty="0">
              <a:solidFill>
                <a:srgbClr val="FFFFFF"/>
              </a:solidFill>
              <a:effectLst/>
              <a:latin typeface="Arial"/>
            </a:endParaRPr>
          </a:p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4000" b="0" u="none" strike="noStrike" dirty="0" err="1">
                <a:solidFill>
                  <a:srgbClr val="FFFFFF"/>
                </a:solidFill>
                <a:effectLst/>
                <a:latin typeface="Arial"/>
              </a:rPr>
              <a:t>Portfolio design and layout :</a:t>
            </a:r>
            <a:endParaRPr lang="fr-FR" sz="4000" b="0" u="none" strike="noStrike" dirty="0">
              <a:solidFill>
                <a:srgbClr val="FFFFFF"/>
              </a:solidFill>
              <a:effectLst/>
              <a:latin typeface="Arial"/>
            </a:endParaRPr>
          </a:p>
        </p:txBody>
      </p:sp>
      <p:sp>
        <p:nvSpPr>
          <p:cNvPr id="1048604" name="PlaceHolder 1"/>
          <p:cNvSpPr>
            <a:spLocks noGrp="1"/>
          </p:cNvSpPr>
          <p:nvPr/>
        </p:nvSpPr>
        <p:spPr>
          <a:xfrm>
            <a:off x="150823" y="1507320"/>
            <a:ext cx="5044697" cy="2979002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 fontScale="79167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fr-FR" sz="3000" b="0" u="none" strike="noStrike" dirty="0">
                <a:solidFill>
                  <a:srgbClr val="FFFFFF"/>
                </a:solidFill>
                <a:effectLst/>
                <a:latin typeface="Arial"/>
              </a:rPr>
              <a:t>Clean and modern Ul with a dark theme.</a:t>
            </a:r>
          </a:p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fr-FR" sz="3000" b="0" u="none" strike="noStrike" dirty="0">
                <a:solidFill>
                  <a:srgbClr val="FFFFFF"/>
                </a:solidFill>
                <a:effectLst/>
                <a:latin typeface="Arial"/>
              </a:rPr>
              <a:t>Sections included:</a:t>
            </a:r>
          </a:p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fr-FR" sz="3000" b="0" u="none" strike="noStrike" dirty="0">
                <a:solidFill>
                  <a:srgbClr val="FFFFFF"/>
                </a:solidFill>
                <a:effectLst/>
                <a:latin typeface="Arial"/>
              </a:rPr>
              <a:t>About Me</a:t>
            </a:r>
          </a:p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fr-FR" sz="3000" b="0" u="none" strike="noStrike" dirty="0">
                <a:solidFill>
                  <a:srgbClr val="FFFFFF"/>
                </a:solidFill>
                <a:effectLst/>
                <a:latin typeface="Arial"/>
              </a:rPr>
              <a:t>Skills</a:t>
            </a:r>
          </a:p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fr-FR" sz="3000" b="0" u="none" strike="noStrike" dirty="0">
                <a:solidFill>
                  <a:srgbClr val="FFFFFF"/>
                </a:solidFill>
                <a:effectLst/>
                <a:latin typeface="Arial"/>
              </a:rPr>
              <a:t>Projects</a:t>
            </a:r>
          </a:p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fr-FR" sz="3000" b="0" u="none" strike="noStrike" dirty="0">
                <a:solidFill>
                  <a:srgbClr val="FFFFFF"/>
                </a:solidFill>
                <a:effectLst/>
                <a:latin typeface="Arial"/>
              </a:rPr>
              <a:t>Contact</a:t>
            </a:r>
          </a:p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fr-FR" sz="3000" b="0" u="none" strike="noStrike" dirty="0">
                <a:solidFill>
                  <a:srgbClr val="FFFFFF"/>
                </a:solidFill>
                <a:effectLst/>
                <a:latin typeface="Arial"/>
              </a:rPr>
              <a:t>Responsive design for mobile and desktop view.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2" name="Google Shape;167;p31"/>
          <p:cNvPicPr>
            <a:picLocks/>
          </p:cNvPicPr>
          <p:nvPr/>
        </p:nvPicPr>
        <p:blipFill>
          <a:blip r:embed="rId2"/>
          <a:srcRect l="30802" r="32938"/>
          <a:stretch>
            <a:fillRect/>
          </a:stretch>
        </p:blipFill>
        <p:spPr>
          <a:xfrm>
            <a:off x="0" y="0"/>
            <a:ext cx="2969640" cy="51429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048605" name="PlaceHolder 1"/>
          <p:cNvSpPr>
            <a:spLocks noGrp="1"/>
          </p:cNvSpPr>
          <p:nvPr>
            <p:ph type="title"/>
          </p:nvPr>
        </p:nvSpPr>
        <p:spPr>
          <a:xfrm>
            <a:off x="3152880" y="304920"/>
            <a:ext cx="5914800" cy="14475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fr-FR" sz="3000" dirty="0" err="1">
                <a:solidFill>
                  <a:schemeClr val="dk1"/>
                </a:solidFill>
                <a:latin typeface="Arial"/>
              </a:rPr>
              <a:t>Features</a:t>
            </a:r>
            <a:r>
              <a:rPr lang="fr-FR" sz="3000" dirty="0">
                <a:solidFill>
                  <a:schemeClr val="dk1"/>
                </a:solidFill>
                <a:latin typeface="Arial"/>
              </a:rPr>
              <a:t> and </a:t>
            </a:r>
            <a:r>
              <a:rPr lang="fr-FR" sz="3000" dirty="0" err="1">
                <a:solidFill>
                  <a:schemeClr val="dk1"/>
                </a:solidFill>
                <a:latin typeface="Arial"/>
              </a:rPr>
              <a:t>Functionalities</a:t>
            </a:r>
            <a:r>
              <a:rPr lang="en-US" sz="3000" dirty="0" err="1">
                <a:solidFill>
                  <a:schemeClr val="dk1"/>
                </a:solidFill>
                <a:latin typeface="Arial"/>
              </a:rPr>
              <a:t>:</a:t>
            </a:r>
            <a:endParaRPr lang="fr-FR" sz="3000" b="0" u="none" strike="noStrike" dirty="0">
              <a:solidFill>
                <a:schemeClr val="dk1"/>
              </a:solidFill>
              <a:effectLst/>
              <a:latin typeface="Arial"/>
            </a:endParaRPr>
          </a:p>
        </p:txBody>
      </p:sp>
      <p:sp>
        <p:nvSpPr>
          <p:cNvPr id="1048606" name="PlaceHolder 1"/>
          <p:cNvSpPr>
            <a:spLocks noGrp="1"/>
          </p:cNvSpPr>
          <p:nvPr/>
        </p:nvSpPr>
        <p:spPr>
          <a:xfrm rot="8545">
            <a:off x="3445585" y="1287270"/>
            <a:ext cx="5377832" cy="2516897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 fontScale="75833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fr-FR" sz="3000" b="0" u="none" strike="noStrike" dirty="0">
                <a:solidFill>
                  <a:srgbClr val="FFFFFF"/>
                </a:solidFill>
                <a:effectLst/>
                <a:latin typeface="Arial"/>
              </a:rPr>
              <a:t>Showcases personal introduction and academic details.</a:t>
            </a:r>
          </a:p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fr-FR" sz="3000" b="0" u="none" strike="noStrike" dirty="0">
                <a:solidFill>
                  <a:srgbClr val="FFFFFF"/>
                </a:solidFill>
                <a:effectLst/>
                <a:latin typeface="Arial"/>
              </a:rPr>
              <a:t>Skill progress bar for visual representation.</a:t>
            </a:r>
          </a:p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fr-FR" sz="3000" b="0" u="none" strike="noStrike" dirty="0">
                <a:solidFill>
                  <a:srgbClr val="FFFFFF"/>
                </a:solidFill>
                <a:effectLst/>
                <a:latin typeface="Arial"/>
              </a:rPr>
              <a:t>Project section with description.</a:t>
            </a:r>
          </a:p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fr-FR" sz="3000" b="0" u="none" strike="noStrike" dirty="0">
                <a:solidFill>
                  <a:srgbClr val="FFFFFF"/>
                </a:solidFill>
                <a:effectLst/>
                <a:latin typeface="Arial"/>
              </a:rPr>
              <a:t>Contact details with college email and GitHub link.</a:t>
            </a:r>
          </a:p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fr-FR" sz="3000" b="0" u="none" strike="noStrike" dirty="0">
                <a:solidFill>
                  <a:srgbClr val="FFFFFF"/>
                </a:solidFill>
                <a:effectLst/>
                <a:latin typeface="Arial"/>
              </a:rPr>
              <a:t>Footer with copyright.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echnology Innovations by Slidesgo">
  <a:themeElements>
    <a:clrScheme name="Simple Light">
      <a:dk1>
        <a:srgbClr val="FFFFFF"/>
      </a:dk1>
      <a:lt1>
        <a:srgbClr val="000000"/>
      </a:lt1>
      <a:dk2>
        <a:srgbClr val="52297B"/>
      </a:dk2>
      <a:lt2>
        <a:srgbClr val="70E0FF"/>
      </a:lt2>
      <a:accent1>
        <a:srgbClr val="C340FF"/>
      </a:accent1>
      <a:accent2>
        <a:srgbClr val="5F5FF6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FFFFFF"/>
      </a:dk1>
      <a:lt1>
        <a:srgbClr val="22244E"/>
      </a:lt1>
      <a:dk2>
        <a:srgbClr val="503259"/>
      </a:dk2>
      <a:lt2>
        <a:srgbClr val="765186"/>
      </a:lt2>
      <a:accent1>
        <a:srgbClr val="B07CC6"/>
      </a:accent1>
      <a:accent2>
        <a:srgbClr val="FAF6E7"/>
      </a:accent2>
      <a:accent3>
        <a:srgbClr val="E3DFD2"/>
      </a:accent3>
      <a:accent4>
        <a:srgbClr val="FFFFFF"/>
      </a:accent4>
      <a:accent5>
        <a:srgbClr val="FFFFFF"/>
      </a:accent5>
      <a:accent6>
        <a:srgbClr val="FFFFFF"/>
      </a:accent6>
      <a:hlink>
        <a:srgbClr val="765186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TH Sarabun PSK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TH Sarabun PSK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324</Words>
  <Application>Microsoft Office PowerPoint</Application>
  <PresentationFormat>On-screen Show (16:9)</PresentationFormat>
  <Paragraphs>58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12</vt:i4>
      </vt:variant>
    </vt:vector>
  </HeadingPairs>
  <TitlesOfParts>
    <vt:vector size="25" baseType="lpstr">
      <vt:lpstr>Albert Sans</vt:lpstr>
      <vt:lpstr>Arial</vt:lpstr>
      <vt:lpstr>Bell Gothic Std Black</vt:lpstr>
      <vt:lpstr>Berlin Sans FB</vt:lpstr>
      <vt:lpstr>Calibri</vt:lpstr>
      <vt:lpstr>Franklin Gothic Demi Cond</vt:lpstr>
      <vt:lpstr>Goldman</vt:lpstr>
      <vt:lpstr>Open Sans</vt:lpstr>
      <vt:lpstr>OpenSymbol</vt:lpstr>
      <vt:lpstr>Symbol</vt:lpstr>
      <vt:lpstr>Wingdings</vt:lpstr>
      <vt:lpstr>Technology Innovations by Slidesgo</vt:lpstr>
      <vt:lpstr>Slidesgo Final Pages</vt:lpstr>
      <vt:lpstr>PowerPoint Presentation</vt:lpstr>
      <vt:lpstr>PowerPoint Presentation</vt:lpstr>
      <vt:lpstr>AGENDA</vt:lpstr>
      <vt:lpstr>Problem Statement:</vt:lpstr>
      <vt:lpstr>Project Overview:</vt:lpstr>
      <vt:lpstr>End Users:</vt:lpstr>
      <vt:lpstr>Tools and Technique:</vt:lpstr>
      <vt:lpstr> </vt:lpstr>
      <vt:lpstr>Features and Functionalities:</vt:lpstr>
      <vt:lpstr>Result and screenshots :</vt:lpstr>
      <vt:lpstr>Conclusions:</vt:lpstr>
      <vt:lpstr>GitHub: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DIGITAL PORTFOLIO</dc:title>
  <dc:creator>user</dc:creator>
  <cp:lastModifiedBy>admin</cp:lastModifiedBy>
  <cp:revision>1</cp:revision>
  <dcterms:created xsi:type="dcterms:W3CDTF">2025-09-01T02:11:40Z</dcterms:created>
  <dcterms:modified xsi:type="dcterms:W3CDTF">2025-09-03T09:48:45Z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8f40635918f14252905c739a0dbf19d3</vt:lpwstr>
  </property>
</Properties>
</file>